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8288000" cy="10287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89B96E-CE92-4EA2-A83B-938293AD8DD4}">
  <a:tblStyle styleId="{F989B96E-CE92-4EA2-A83B-938293AD8DD4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5F1E8"/>
          </a:solidFill>
        </a:fill>
      </a:tcStyle>
    </a:wholeTbl>
    <a:band1H>
      <a:tcTxStyle b="off" i="off"/>
      <a:tcStyle>
        <a:tcBdr/>
        <a:fill>
          <a:solidFill>
            <a:srgbClr val="EBE2CD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BE2CD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C8AA3F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C8AA3F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C8AA3F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C8AA3F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0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16b917bf8_0_12:notes"/>
          <p:cNvSpPr txBox="1">
            <a:spLocks noGrp="1"/>
          </p:cNvSpPr>
          <p:nvPr>
            <p:ph type="body" idx="1"/>
          </p:nvPr>
        </p:nvSpPr>
        <p:spPr>
          <a:xfrm>
            <a:off x="1828800" y="4950619"/>
            <a:ext cx="14630400" cy="40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3416b917bf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28800" y="1285875"/>
            <a:ext cx="14630400" cy="34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416b917bf8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416b917bf8_0_16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afa8dcd03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44688" y="1285875"/>
            <a:ext cx="14398500" cy="347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2afa8dcd034_0_8:notes"/>
          <p:cNvSpPr txBox="1">
            <a:spLocks noGrp="1"/>
          </p:cNvSpPr>
          <p:nvPr>
            <p:ph type="body" idx="1"/>
          </p:nvPr>
        </p:nvSpPr>
        <p:spPr>
          <a:xfrm>
            <a:off x="1828800" y="4950618"/>
            <a:ext cx="14630400" cy="4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550" tIns="97750" rIns="195550" bIns="97750" anchor="t" anchorCtr="0">
            <a:noAutofit/>
          </a:bodyPr>
          <a:lstStyle/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</p:txBody>
      </p:sp>
      <p:sp>
        <p:nvSpPr>
          <p:cNvPr id="350" name="Google Shape;350;g2afa8dcd034_0_8:notes"/>
          <p:cNvSpPr txBox="1">
            <a:spLocks noGrp="1"/>
          </p:cNvSpPr>
          <p:nvPr>
            <p:ph type="sldNum" idx="12"/>
          </p:nvPr>
        </p:nvSpPr>
        <p:spPr>
          <a:xfrm>
            <a:off x="10358967" y="9770865"/>
            <a:ext cx="79245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550" tIns="97750" rIns="195550" bIns="9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OBJECT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287256"/>
            <a:ext cx="18288000" cy="999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4959" y="9451847"/>
            <a:ext cx="774191" cy="77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7040880"/>
            <a:ext cx="4303775" cy="24993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8739" y="14986"/>
            <a:ext cx="13079730" cy="195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8739" y="14986"/>
            <a:ext cx="13079730" cy="195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1200708" y="3260976"/>
            <a:ext cx="7828280" cy="540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6095" y="0"/>
            <a:ext cx="18224500" cy="2929255"/>
          </a:xfrm>
          <a:custGeom>
            <a:avLst/>
            <a:gdLst/>
            <a:ahLst/>
            <a:cxnLst/>
            <a:rect l="l" t="t" r="r" b="b"/>
            <a:pathLst>
              <a:path w="18224500" h="2929255" extrusionOk="0">
                <a:moveTo>
                  <a:pt x="18198211" y="0"/>
                </a:moveTo>
                <a:lnTo>
                  <a:pt x="25820" y="0"/>
                </a:lnTo>
                <a:lnTo>
                  <a:pt x="15770" y="2339"/>
                </a:lnTo>
                <a:lnTo>
                  <a:pt x="7562" y="8715"/>
                </a:lnTo>
                <a:lnTo>
                  <a:pt x="2029" y="18162"/>
                </a:lnTo>
                <a:lnTo>
                  <a:pt x="0" y="29718"/>
                </a:lnTo>
                <a:lnTo>
                  <a:pt x="0" y="2899409"/>
                </a:lnTo>
                <a:lnTo>
                  <a:pt x="2029" y="2910965"/>
                </a:lnTo>
                <a:lnTo>
                  <a:pt x="7562" y="2920412"/>
                </a:lnTo>
                <a:lnTo>
                  <a:pt x="15770" y="2926788"/>
                </a:lnTo>
                <a:lnTo>
                  <a:pt x="25820" y="2929128"/>
                </a:lnTo>
                <a:lnTo>
                  <a:pt x="18198211" y="2929128"/>
                </a:lnTo>
                <a:lnTo>
                  <a:pt x="18208240" y="2926788"/>
                </a:lnTo>
                <a:lnTo>
                  <a:pt x="18216435" y="2920412"/>
                </a:lnTo>
                <a:lnTo>
                  <a:pt x="18221963" y="2910965"/>
                </a:lnTo>
                <a:lnTo>
                  <a:pt x="18223992" y="2899409"/>
                </a:lnTo>
                <a:lnTo>
                  <a:pt x="18223992" y="29718"/>
                </a:lnTo>
                <a:lnTo>
                  <a:pt x="18221963" y="18162"/>
                </a:lnTo>
                <a:lnTo>
                  <a:pt x="18216435" y="8715"/>
                </a:lnTo>
                <a:lnTo>
                  <a:pt x="18208240" y="2339"/>
                </a:lnTo>
                <a:lnTo>
                  <a:pt x="18198211" y="0"/>
                </a:lnTo>
                <a:close/>
              </a:path>
            </a:pathLst>
          </a:custGeom>
          <a:solidFill>
            <a:srgbClr val="CFA9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095" y="0"/>
            <a:ext cx="18084165" cy="2798445"/>
          </a:xfrm>
          <a:custGeom>
            <a:avLst/>
            <a:gdLst/>
            <a:ahLst/>
            <a:cxnLst/>
            <a:rect l="l" t="t" r="r" b="b"/>
            <a:pathLst>
              <a:path w="18084165" h="2798445" extrusionOk="0">
                <a:moveTo>
                  <a:pt x="18066766" y="0"/>
                </a:moveTo>
                <a:lnTo>
                  <a:pt x="23181" y="0"/>
                </a:lnTo>
                <a:lnTo>
                  <a:pt x="17033" y="0"/>
                </a:lnTo>
                <a:lnTo>
                  <a:pt x="11136" y="2667"/>
                </a:lnTo>
                <a:lnTo>
                  <a:pt x="2443" y="12319"/>
                </a:lnTo>
                <a:lnTo>
                  <a:pt x="0" y="18923"/>
                </a:lnTo>
                <a:lnTo>
                  <a:pt x="0" y="2779141"/>
                </a:lnTo>
                <a:lnTo>
                  <a:pt x="2443" y="2785745"/>
                </a:lnTo>
                <a:lnTo>
                  <a:pt x="11136" y="2795397"/>
                </a:lnTo>
                <a:lnTo>
                  <a:pt x="17033" y="2798064"/>
                </a:lnTo>
                <a:lnTo>
                  <a:pt x="18066766" y="2798064"/>
                </a:lnTo>
                <a:lnTo>
                  <a:pt x="18072608" y="2795397"/>
                </a:lnTo>
                <a:lnTo>
                  <a:pt x="18081371" y="2785745"/>
                </a:lnTo>
                <a:lnTo>
                  <a:pt x="18083784" y="2779141"/>
                </a:lnTo>
                <a:lnTo>
                  <a:pt x="18083784" y="18923"/>
                </a:lnTo>
                <a:lnTo>
                  <a:pt x="18081371" y="12319"/>
                </a:lnTo>
                <a:lnTo>
                  <a:pt x="18072608" y="2667"/>
                </a:lnTo>
                <a:lnTo>
                  <a:pt x="180667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030224" y="9851135"/>
            <a:ext cx="3520440" cy="0"/>
          </a:xfrm>
          <a:custGeom>
            <a:avLst/>
            <a:gdLst/>
            <a:ahLst/>
            <a:cxnLst/>
            <a:rect l="l" t="t" r="r" b="b"/>
            <a:pathLst>
              <a:path w="3520440" h="120000" extrusionOk="0">
                <a:moveTo>
                  <a:pt x="0" y="0"/>
                </a:moveTo>
                <a:lnTo>
                  <a:pt x="3520440" y="0"/>
                </a:lnTo>
              </a:path>
            </a:pathLst>
          </a:custGeom>
          <a:noFill/>
          <a:ln w="18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5245608" y="9851136"/>
            <a:ext cx="12015470" cy="0"/>
          </a:xfrm>
          <a:custGeom>
            <a:avLst/>
            <a:gdLst/>
            <a:ahLst/>
            <a:cxnLst/>
            <a:rect l="l" t="t" r="r" b="b"/>
            <a:pathLst>
              <a:path w="12015469" h="120000" extrusionOk="0">
                <a:moveTo>
                  <a:pt x="0" y="0"/>
                </a:moveTo>
                <a:lnTo>
                  <a:pt x="12015216" y="0"/>
                </a:lnTo>
              </a:path>
            </a:pathLst>
          </a:custGeom>
          <a:noFill/>
          <a:ln w="18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4550664" y="9771888"/>
            <a:ext cx="695325" cy="189230"/>
          </a:xfrm>
          <a:custGeom>
            <a:avLst/>
            <a:gdLst/>
            <a:ahLst/>
            <a:cxnLst/>
            <a:rect l="l" t="t" r="r" b="b"/>
            <a:pathLst>
              <a:path w="695325" h="189229" extrusionOk="0">
                <a:moveTo>
                  <a:pt x="694943" y="0"/>
                </a:moveTo>
                <a:lnTo>
                  <a:pt x="0" y="0"/>
                </a:lnTo>
                <a:lnTo>
                  <a:pt x="0" y="188975"/>
                </a:lnTo>
                <a:lnTo>
                  <a:pt x="694943" y="188975"/>
                </a:lnTo>
                <a:lnTo>
                  <a:pt x="694943" y="0"/>
                </a:lnTo>
                <a:close/>
              </a:path>
            </a:pathLst>
          </a:custGeom>
          <a:solidFill>
            <a:srgbClr val="C7AA3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83880" y="4438701"/>
            <a:ext cx="3105912" cy="452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" y="0"/>
            <a:ext cx="18083783" cy="268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5" y="0"/>
            <a:ext cx="13877544" cy="26334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78739" y="14986"/>
            <a:ext cx="13079730" cy="195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2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1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0" y="9587484"/>
            <a:ext cx="18288000" cy="699516"/>
          </a:xfrm>
          <a:custGeom>
            <a:avLst/>
            <a:gdLst/>
            <a:ahLst/>
            <a:cxnLst/>
            <a:rect l="l" t="t" r="r" b="b"/>
            <a:pathLst>
              <a:path w="24384000" h="932688" extrusionOk="0">
                <a:moveTo>
                  <a:pt x="0" y="0"/>
                </a:moveTo>
                <a:lnTo>
                  <a:pt x="24384000" y="0"/>
                </a:lnTo>
                <a:lnTo>
                  <a:pt x="24384000" y="932688"/>
                </a:lnTo>
                <a:lnTo>
                  <a:pt x="0" y="932688"/>
                </a:lnTo>
                <a:close/>
              </a:path>
            </a:pathLst>
          </a:custGeom>
          <a:solidFill>
            <a:srgbClr val="F3F4F7"/>
          </a:solidFill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377518" y="9855177"/>
            <a:ext cx="2024082" cy="292789"/>
          </a:xfrm>
          <a:custGeom>
            <a:avLst/>
            <a:gdLst/>
            <a:ahLst/>
            <a:cxnLst/>
            <a:rect l="l" t="t" r="r" b="b"/>
            <a:pathLst>
              <a:path w="2019034" h="292059" extrusionOk="0">
                <a:moveTo>
                  <a:pt x="0" y="0"/>
                </a:moveTo>
                <a:lnTo>
                  <a:pt x="2019034" y="0"/>
                </a:lnTo>
                <a:lnTo>
                  <a:pt x="2019034" y="292059"/>
                </a:lnTo>
                <a:lnTo>
                  <a:pt x="0" y="2920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879" r="-879"/>
            </a:stretch>
          </a:blipFill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" name="Google Shape;55;p7"/>
          <p:cNvCxnSpPr/>
          <p:nvPr/>
        </p:nvCxnSpPr>
        <p:spPr>
          <a:xfrm>
            <a:off x="1028699" y="2164730"/>
            <a:ext cx="2057400" cy="0"/>
          </a:xfrm>
          <a:prstGeom prst="straightConnector1">
            <a:avLst/>
          </a:prstGeom>
          <a:noFill/>
          <a:ln w="38100" cap="flat" cmpd="sng">
            <a:solidFill>
              <a:srgbClr val="D7AE4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7"/>
          <p:cNvSpPr/>
          <p:nvPr/>
        </p:nvSpPr>
        <p:spPr>
          <a:xfrm>
            <a:off x="13008626" y="0"/>
            <a:ext cx="5292573" cy="4875783"/>
          </a:xfrm>
          <a:custGeom>
            <a:avLst/>
            <a:gdLst/>
            <a:ahLst/>
            <a:cxnLst/>
            <a:rect l="l" t="t" r="r" b="b"/>
            <a:pathLst>
              <a:path w="5279375" h="4863624" extrusionOk="0">
                <a:moveTo>
                  <a:pt x="0" y="0"/>
                </a:moveTo>
                <a:lnTo>
                  <a:pt x="5279375" y="0"/>
                </a:lnTo>
                <a:lnTo>
                  <a:pt x="5279375" y="4863624"/>
                </a:lnTo>
                <a:lnTo>
                  <a:pt x="0" y="486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39" y="14986"/>
            <a:ext cx="13079730" cy="195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00708" y="3260976"/>
            <a:ext cx="7828280" cy="540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certs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8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78.png"/><Relationship Id="rId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18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certs.io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8" Type="http://schemas.openxmlformats.org/officeDocument/2006/relationships/image" Target="../media/image27.png"/><Relationship Id="rId3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13" Type="http://schemas.openxmlformats.org/officeDocument/2006/relationships/image" Target="../media/image69.jpg"/><Relationship Id="rId3" Type="http://schemas.openxmlformats.org/officeDocument/2006/relationships/image" Target="../media/image59.png"/><Relationship Id="rId7" Type="http://schemas.openxmlformats.org/officeDocument/2006/relationships/image" Target="../media/image63.jpg"/><Relationship Id="rId12" Type="http://schemas.openxmlformats.org/officeDocument/2006/relationships/image" Target="../media/image6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11" Type="http://schemas.openxmlformats.org/officeDocument/2006/relationships/image" Target="../media/image67.jpg"/><Relationship Id="rId5" Type="http://schemas.openxmlformats.org/officeDocument/2006/relationships/image" Target="../media/image61.png"/><Relationship Id="rId10" Type="http://schemas.openxmlformats.org/officeDocument/2006/relationships/image" Target="../media/image66.jpg"/><Relationship Id="rId4" Type="http://schemas.openxmlformats.org/officeDocument/2006/relationships/image" Target="../media/image60.png"/><Relationship Id="rId9" Type="http://schemas.openxmlformats.org/officeDocument/2006/relationships/image" Target="../media/image65.jp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/>
        </p:nvSpPr>
        <p:spPr>
          <a:xfrm>
            <a:off x="6283578" y="9571735"/>
            <a:ext cx="1894205" cy="64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19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latin typeface="Arial"/>
                <a:ea typeface="Arial"/>
                <a:cs typeface="Arial"/>
                <a:sym typeface="Arial"/>
              </a:rPr>
              <a:t>Visit Our Website:</a:t>
            </a: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193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www.aicerts.io</a:t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66;p9"/>
          <p:cNvGrpSpPr/>
          <p:nvPr/>
        </p:nvGrpSpPr>
        <p:grpSpPr>
          <a:xfrm>
            <a:off x="0" y="3483864"/>
            <a:ext cx="4709160" cy="2974975"/>
            <a:chOff x="0" y="3483864"/>
            <a:chExt cx="4709160" cy="2974975"/>
          </a:xfrm>
        </p:grpSpPr>
        <p:sp>
          <p:nvSpPr>
            <p:cNvPr id="67" name="Google Shape;67;p9"/>
            <p:cNvSpPr/>
            <p:nvPr/>
          </p:nvSpPr>
          <p:spPr>
            <a:xfrm>
              <a:off x="0" y="3483864"/>
              <a:ext cx="4709160" cy="2974975"/>
            </a:xfrm>
            <a:custGeom>
              <a:avLst/>
              <a:gdLst/>
              <a:ahLst/>
              <a:cxnLst/>
              <a:rect l="l" t="t" r="r" b="b"/>
              <a:pathLst>
                <a:path w="4709160" h="2974975" extrusionOk="0">
                  <a:moveTo>
                    <a:pt x="4171188" y="0"/>
                  </a:moveTo>
                  <a:lnTo>
                    <a:pt x="182473" y="0"/>
                  </a:lnTo>
                  <a:lnTo>
                    <a:pt x="127472" y="3865"/>
                  </a:lnTo>
                  <a:lnTo>
                    <a:pt x="74058" y="15208"/>
                  </a:lnTo>
                  <a:lnTo>
                    <a:pt x="22504" y="33647"/>
                  </a:lnTo>
                  <a:lnTo>
                    <a:pt x="0" y="45099"/>
                  </a:lnTo>
                  <a:lnTo>
                    <a:pt x="0" y="2929748"/>
                  </a:lnTo>
                  <a:lnTo>
                    <a:pt x="22504" y="2941200"/>
                  </a:lnTo>
                  <a:lnTo>
                    <a:pt x="74058" y="2959639"/>
                  </a:lnTo>
                  <a:lnTo>
                    <a:pt x="127472" y="2970982"/>
                  </a:lnTo>
                  <a:lnTo>
                    <a:pt x="182473" y="2974847"/>
                  </a:lnTo>
                  <a:lnTo>
                    <a:pt x="4171188" y="2974847"/>
                  </a:lnTo>
                  <a:lnTo>
                    <a:pt x="4211859" y="2972741"/>
                  </a:lnTo>
                  <a:lnTo>
                    <a:pt x="4251708" y="2966521"/>
                  </a:lnTo>
                  <a:lnTo>
                    <a:pt x="4290624" y="2956338"/>
                  </a:lnTo>
                  <a:lnTo>
                    <a:pt x="4328500" y="2942343"/>
                  </a:lnTo>
                  <a:lnTo>
                    <a:pt x="4365227" y="2924686"/>
                  </a:lnTo>
                  <a:lnTo>
                    <a:pt x="4400698" y="2903518"/>
                  </a:lnTo>
                  <a:lnTo>
                    <a:pt x="4434805" y="2878989"/>
                  </a:lnTo>
                  <a:lnTo>
                    <a:pt x="4467438" y="2851251"/>
                  </a:lnTo>
                  <a:lnTo>
                    <a:pt x="4498490" y="2820453"/>
                  </a:lnTo>
                  <a:lnTo>
                    <a:pt x="4527852" y="2786745"/>
                  </a:lnTo>
                  <a:lnTo>
                    <a:pt x="4555417" y="2750280"/>
                  </a:lnTo>
                  <a:lnTo>
                    <a:pt x="4581076" y="2711206"/>
                  </a:lnTo>
                  <a:lnTo>
                    <a:pt x="4604721" y="2669675"/>
                  </a:lnTo>
                  <a:lnTo>
                    <a:pt x="4626244" y="2625837"/>
                  </a:lnTo>
                  <a:lnTo>
                    <a:pt x="4645537" y="2579843"/>
                  </a:lnTo>
                  <a:lnTo>
                    <a:pt x="4662490" y="2531842"/>
                  </a:lnTo>
                  <a:lnTo>
                    <a:pt x="4676997" y="2481987"/>
                  </a:lnTo>
                  <a:lnTo>
                    <a:pt x="4688949" y="2430427"/>
                  </a:lnTo>
                  <a:lnTo>
                    <a:pt x="4698238" y="2377312"/>
                  </a:lnTo>
                  <a:lnTo>
                    <a:pt x="4709160" y="2226436"/>
                  </a:lnTo>
                  <a:lnTo>
                    <a:pt x="4709160" y="748410"/>
                  </a:lnTo>
                  <a:lnTo>
                    <a:pt x="4698238" y="597534"/>
                  </a:lnTo>
                  <a:lnTo>
                    <a:pt x="4688949" y="544420"/>
                  </a:lnTo>
                  <a:lnTo>
                    <a:pt x="4676997" y="492860"/>
                  </a:lnTo>
                  <a:lnTo>
                    <a:pt x="4662490" y="443005"/>
                  </a:lnTo>
                  <a:lnTo>
                    <a:pt x="4645537" y="395004"/>
                  </a:lnTo>
                  <a:lnTo>
                    <a:pt x="4626244" y="349010"/>
                  </a:lnTo>
                  <a:lnTo>
                    <a:pt x="4604721" y="305172"/>
                  </a:lnTo>
                  <a:lnTo>
                    <a:pt x="4581076" y="263641"/>
                  </a:lnTo>
                  <a:lnTo>
                    <a:pt x="4555417" y="224567"/>
                  </a:lnTo>
                  <a:lnTo>
                    <a:pt x="4527852" y="188102"/>
                  </a:lnTo>
                  <a:lnTo>
                    <a:pt x="4498490" y="154394"/>
                  </a:lnTo>
                  <a:lnTo>
                    <a:pt x="4467438" y="123596"/>
                  </a:lnTo>
                  <a:lnTo>
                    <a:pt x="4434805" y="95858"/>
                  </a:lnTo>
                  <a:lnTo>
                    <a:pt x="4400698" y="71329"/>
                  </a:lnTo>
                  <a:lnTo>
                    <a:pt x="4365227" y="50161"/>
                  </a:lnTo>
                  <a:lnTo>
                    <a:pt x="4328500" y="32504"/>
                  </a:lnTo>
                  <a:lnTo>
                    <a:pt x="4290624" y="18509"/>
                  </a:lnTo>
                  <a:lnTo>
                    <a:pt x="4251708" y="8326"/>
                  </a:lnTo>
                  <a:lnTo>
                    <a:pt x="4211859" y="2106"/>
                  </a:lnTo>
                  <a:lnTo>
                    <a:pt x="4171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5343" y="3621024"/>
              <a:ext cx="2051304" cy="3840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137261" y="4121353"/>
            <a:ext cx="3750900" cy="2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1425" rIns="0" bIns="0" anchor="t" anchorCtr="0">
            <a:spAutoFit/>
          </a:bodyPr>
          <a:lstStyle/>
          <a:p>
            <a:pPr marL="12700" marR="5080" lvl="0" indent="0" algn="l" rtl="0">
              <a:lnSpc>
                <a:spcPct val="1168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221F1F"/>
                </a:solidFill>
              </a:rPr>
              <a:t>AI CERTs DECK</a:t>
            </a:r>
            <a:endParaRPr sz="6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18"/>
          <p:cNvGrpSpPr/>
          <p:nvPr/>
        </p:nvGrpSpPr>
        <p:grpSpPr>
          <a:xfrm>
            <a:off x="0" y="9589007"/>
            <a:ext cx="18288000" cy="698500"/>
            <a:chOff x="0" y="9589007"/>
            <a:chExt cx="18288000" cy="698500"/>
          </a:xfrm>
        </p:grpSpPr>
        <p:sp>
          <p:nvSpPr>
            <p:cNvPr id="359" name="Google Shape;359;p18"/>
            <p:cNvSpPr/>
            <p:nvPr/>
          </p:nvSpPr>
          <p:spPr>
            <a:xfrm>
              <a:off x="0" y="9589007"/>
              <a:ext cx="18288000" cy="698500"/>
            </a:xfrm>
            <a:custGeom>
              <a:avLst/>
              <a:gdLst/>
              <a:ahLst/>
              <a:cxnLst/>
              <a:rect l="l" t="t" r="r" b="b"/>
              <a:pathLst>
                <a:path w="18288000" h="698500" extrusionOk="0">
                  <a:moveTo>
                    <a:pt x="18288000" y="0"/>
                  </a:moveTo>
                  <a:lnTo>
                    <a:pt x="0" y="0"/>
                  </a:lnTo>
                  <a:lnTo>
                    <a:pt x="0" y="697992"/>
                  </a:lnTo>
                  <a:lnTo>
                    <a:pt x="18288000" y="697992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60" name="Google Shape;360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7774" y="9854183"/>
              <a:ext cx="2022856" cy="2926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1" name="Google Shape;361;p18"/>
          <p:cNvGrpSpPr/>
          <p:nvPr/>
        </p:nvGrpSpPr>
        <p:grpSpPr>
          <a:xfrm>
            <a:off x="1030223" y="182879"/>
            <a:ext cx="17105630" cy="1557527"/>
            <a:chOff x="1030223" y="182879"/>
            <a:chExt cx="17105630" cy="1557527"/>
          </a:xfrm>
        </p:grpSpPr>
        <p:sp>
          <p:nvSpPr>
            <p:cNvPr id="362" name="Google Shape;362;p18"/>
            <p:cNvSpPr/>
            <p:nvPr/>
          </p:nvSpPr>
          <p:spPr>
            <a:xfrm>
              <a:off x="1030223" y="1719071"/>
              <a:ext cx="17105630" cy="0"/>
            </a:xfrm>
            <a:custGeom>
              <a:avLst/>
              <a:gdLst/>
              <a:ahLst/>
              <a:cxnLst/>
              <a:rect l="l" t="t" r="r" b="b"/>
              <a:pathLst>
                <a:path w="17105630" h="120000" extrusionOk="0">
                  <a:moveTo>
                    <a:pt x="0" y="0"/>
                  </a:moveTo>
                  <a:lnTo>
                    <a:pt x="17105122" y="0"/>
                  </a:lnTo>
                </a:path>
              </a:pathLst>
            </a:custGeom>
            <a:noFill/>
            <a:ln w="18275" cap="flat" cmpd="sng">
              <a:solidFill>
                <a:srgbClr val="D6AD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63" name="Google Shape;363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294864" y="182879"/>
              <a:ext cx="2773680" cy="15575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4" name="Google Shape;364;p18"/>
          <p:cNvSpPr txBox="1"/>
          <p:nvPr/>
        </p:nvSpPr>
        <p:spPr>
          <a:xfrm>
            <a:off x="1132332" y="128633"/>
            <a:ext cx="10314940" cy="32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1C1F2F"/>
                </a:solidFill>
                <a:latin typeface="Arial"/>
                <a:ea typeface="Arial"/>
                <a:cs typeface="Arial"/>
                <a:sym typeface="Arial"/>
              </a:rPr>
              <a:t>What is AICERTs’ proposition to the opportunity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C1F2F"/>
                </a:solidFill>
                <a:latin typeface="Arial"/>
                <a:ea typeface="Arial"/>
                <a:cs typeface="Arial"/>
                <a:sym typeface="Arial"/>
              </a:rPr>
              <a:t>AI CERTs certifications empower learners to advance their careers, differentiate themselves in the marketplace, and drive tangible business results by acquiring AI and Blockchain Skills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8"/>
          <p:cNvSpPr txBox="1"/>
          <p:nvPr/>
        </p:nvSpPr>
        <p:spPr>
          <a:xfrm>
            <a:off x="1725929" y="3668724"/>
            <a:ext cx="2727325" cy="147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Role based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Certifications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Professional &amp;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Technical certifications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6" name="Google Shape;366;p18"/>
          <p:cNvGrpSpPr/>
          <p:nvPr/>
        </p:nvGrpSpPr>
        <p:grpSpPr>
          <a:xfrm>
            <a:off x="6096" y="0"/>
            <a:ext cx="18083783" cy="3605783"/>
            <a:chOff x="6096" y="0"/>
            <a:chExt cx="18083783" cy="3605783"/>
          </a:xfrm>
        </p:grpSpPr>
        <p:pic>
          <p:nvPicPr>
            <p:cNvPr id="367" name="Google Shape;367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12847" y="1969007"/>
              <a:ext cx="1752600" cy="1636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096" y="0"/>
              <a:ext cx="18083783" cy="19354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9" name="Google Shape;369;p18"/>
          <p:cNvSpPr txBox="1"/>
          <p:nvPr/>
        </p:nvSpPr>
        <p:spPr>
          <a:xfrm>
            <a:off x="2137917" y="7696275"/>
            <a:ext cx="2569210" cy="66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Globally recognized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accreditation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8"/>
          <p:cNvSpPr txBox="1"/>
          <p:nvPr/>
        </p:nvSpPr>
        <p:spPr>
          <a:xfrm>
            <a:off x="2481452" y="8654872"/>
            <a:ext cx="1884045" cy="66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Pursuing ANAB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accreditation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72511" y="5946647"/>
            <a:ext cx="1703832" cy="15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8"/>
          <p:cNvSpPr txBox="1"/>
          <p:nvPr/>
        </p:nvSpPr>
        <p:spPr>
          <a:xfrm>
            <a:off x="8191881" y="7700264"/>
            <a:ext cx="2089785" cy="66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Industry aligned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Certifications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8"/>
          <p:cNvSpPr txBox="1"/>
          <p:nvPr/>
        </p:nvSpPr>
        <p:spPr>
          <a:xfrm>
            <a:off x="8387333" y="8661018"/>
            <a:ext cx="1864360" cy="98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76200" marR="5080" lvl="0" indent="-6413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Vast network of 1000+ Subject matter expert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66759" y="5931408"/>
            <a:ext cx="1670304" cy="163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8"/>
          <p:cNvSpPr txBox="1"/>
          <p:nvPr/>
        </p:nvSpPr>
        <p:spPr>
          <a:xfrm>
            <a:off x="14592045" y="7553020"/>
            <a:ext cx="2661920" cy="1786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717550" marR="708660" lvl="0" indent="1079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Visionary AI/Edtech Leader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Visionary leaders craft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high impact programs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029687" y="5931408"/>
            <a:ext cx="1786127" cy="1664208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8"/>
          <p:cNvSpPr txBox="1"/>
          <p:nvPr/>
        </p:nvSpPr>
        <p:spPr>
          <a:xfrm>
            <a:off x="14985618" y="3461766"/>
            <a:ext cx="1812289" cy="165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250" rIns="0" bIns="0" anchor="t" anchorCtr="0">
            <a:spAutoFit/>
          </a:bodyPr>
          <a:lstStyle/>
          <a:p>
            <a:pPr marL="12700" marR="5080" lvl="0" indent="69215" algn="ctr" rtl="0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Industry recognition &amp; validation </a:t>
            </a:r>
            <a:r>
              <a:rPr lang="en-US" sz="2100">
                <a:solidFill>
                  <a:srgbClr val="1C1F2F"/>
                </a:solidFill>
                <a:latin typeface="Arial"/>
                <a:ea typeface="Arial"/>
                <a:cs typeface="Arial"/>
                <a:sym typeface="Arial"/>
              </a:rPr>
              <a:t>Trusted by industry giants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075408" y="2002535"/>
            <a:ext cx="1572768" cy="150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34983" y="1993392"/>
            <a:ext cx="1331976" cy="1520952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8"/>
          <p:cNvSpPr txBox="1"/>
          <p:nvPr/>
        </p:nvSpPr>
        <p:spPr>
          <a:xfrm>
            <a:off x="8090154" y="3635121"/>
            <a:ext cx="2425700" cy="147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Diverse range of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Certifications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12065" marR="5080" lvl="0" indent="0" algn="ctr" rtl="0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30+ AI &amp; Blockchain Certifications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8"/>
          <p:cNvSpPr txBox="1"/>
          <p:nvPr/>
        </p:nvSpPr>
        <p:spPr>
          <a:xfrm>
            <a:off x="7897748" y="5255133"/>
            <a:ext cx="2846070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171A52"/>
                </a:solidFill>
                <a:latin typeface="Calibri"/>
                <a:ea typeface="Calibri"/>
                <a:cs typeface="Calibri"/>
                <a:sym typeface="Calibri"/>
              </a:rPr>
              <a:t>Why AI CERTs?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8"/>
          <p:cNvSpPr txBox="1">
            <a:spLocks noGrp="1"/>
          </p:cNvSpPr>
          <p:nvPr>
            <p:ph type="title"/>
          </p:nvPr>
        </p:nvSpPr>
        <p:spPr>
          <a:xfrm>
            <a:off x="84531" y="14986"/>
            <a:ext cx="12733655" cy="72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What is AICERTs’ proposition to the </a:t>
            </a:r>
            <a:r>
              <a:rPr lang="en-US" sz="4600">
                <a:solidFill>
                  <a:srgbClr val="C7AA3E"/>
                </a:solidFill>
              </a:rPr>
              <a:t>opportunity?</a:t>
            </a:r>
            <a:endParaRPr sz="4600"/>
          </a:p>
        </p:txBody>
      </p:sp>
      <p:sp>
        <p:nvSpPr>
          <p:cNvPr id="383" name="Google Shape;383;p18"/>
          <p:cNvSpPr txBox="1"/>
          <p:nvPr/>
        </p:nvSpPr>
        <p:spPr>
          <a:xfrm>
            <a:off x="84531" y="725170"/>
            <a:ext cx="14428469" cy="72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 CERTs certifications empower learners to advance their careers, differentiate themselves in the marketplace,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9461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drive tangible business results by acquiring </a:t>
            </a:r>
            <a:r>
              <a:rPr lang="en-US" sz="2300">
                <a:solidFill>
                  <a:srgbClr val="C7AA3E"/>
                </a:solidFill>
                <a:latin typeface="Arial"/>
                <a:ea typeface="Arial"/>
                <a:cs typeface="Arial"/>
                <a:sym typeface="Arial"/>
              </a:rPr>
              <a:t>AI and Blockchain Skills</a:t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23616"/>
            <a:ext cx="3368039" cy="3697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19"/>
          <p:cNvGrpSpPr/>
          <p:nvPr/>
        </p:nvGrpSpPr>
        <p:grpSpPr>
          <a:xfrm>
            <a:off x="0" y="0"/>
            <a:ext cx="18211800" cy="2917316"/>
            <a:chOff x="0" y="0"/>
            <a:chExt cx="18211800" cy="2917316"/>
          </a:xfrm>
        </p:grpSpPr>
        <p:sp>
          <p:nvSpPr>
            <p:cNvPr id="390" name="Google Shape;390;p19"/>
            <p:cNvSpPr/>
            <p:nvPr/>
          </p:nvSpPr>
          <p:spPr>
            <a:xfrm>
              <a:off x="0" y="118871"/>
              <a:ext cx="18211800" cy="2798445"/>
            </a:xfrm>
            <a:custGeom>
              <a:avLst/>
              <a:gdLst/>
              <a:ahLst/>
              <a:cxnLst/>
              <a:rect l="l" t="t" r="r" b="b"/>
              <a:pathLst>
                <a:path w="18211800" h="2798445" extrusionOk="0">
                  <a:moveTo>
                    <a:pt x="18186019" y="0"/>
                  </a:moveTo>
                  <a:lnTo>
                    <a:pt x="25803" y="0"/>
                  </a:lnTo>
                  <a:lnTo>
                    <a:pt x="15760" y="2230"/>
                  </a:lnTo>
                  <a:lnTo>
                    <a:pt x="7557" y="8318"/>
                  </a:lnTo>
                  <a:lnTo>
                    <a:pt x="2027" y="17359"/>
                  </a:lnTo>
                  <a:lnTo>
                    <a:pt x="0" y="28448"/>
                  </a:lnTo>
                  <a:lnTo>
                    <a:pt x="0" y="2769616"/>
                  </a:lnTo>
                  <a:lnTo>
                    <a:pt x="2027" y="2780704"/>
                  </a:lnTo>
                  <a:lnTo>
                    <a:pt x="7557" y="2789745"/>
                  </a:lnTo>
                  <a:lnTo>
                    <a:pt x="15760" y="2795833"/>
                  </a:lnTo>
                  <a:lnTo>
                    <a:pt x="25803" y="2798063"/>
                  </a:lnTo>
                  <a:lnTo>
                    <a:pt x="18186019" y="2798063"/>
                  </a:lnTo>
                  <a:lnTo>
                    <a:pt x="18196048" y="2795833"/>
                  </a:lnTo>
                  <a:lnTo>
                    <a:pt x="18204243" y="2789745"/>
                  </a:lnTo>
                  <a:lnTo>
                    <a:pt x="18209771" y="2780704"/>
                  </a:lnTo>
                  <a:lnTo>
                    <a:pt x="18211800" y="2769616"/>
                  </a:lnTo>
                  <a:lnTo>
                    <a:pt x="18211800" y="28448"/>
                  </a:lnTo>
                  <a:lnTo>
                    <a:pt x="18209771" y="17359"/>
                  </a:lnTo>
                  <a:lnTo>
                    <a:pt x="18204243" y="8318"/>
                  </a:lnTo>
                  <a:lnTo>
                    <a:pt x="18196048" y="2230"/>
                  </a:lnTo>
                  <a:lnTo>
                    <a:pt x="18186019" y="0"/>
                  </a:lnTo>
                  <a:close/>
                </a:path>
              </a:pathLst>
            </a:custGeom>
            <a:solidFill>
              <a:srgbClr val="CFA93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91" name="Google Shape;391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8083784" cy="28072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2" name="Google Shape;392;p19"/>
          <p:cNvSpPr/>
          <p:nvPr/>
        </p:nvSpPr>
        <p:spPr>
          <a:xfrm>
            <a:off x="1252727" y="9832847"/>
            <a:ext cx="15502255" cy="0"/>
          </a:xfrm>
          <a:custGeom>
            <a:avLst/>
            <a:gdLst/>
            <a:ahLst/>
            <a:cxnLst/>
            <a:rect l="l" t="t" r="r" b="b"/>
            <a:pathLst>
              <a:path w="15502255" h="120000" extrusionOk="0">
                <a:moveTo>
                  <a:pt x="0" y="0"/>
                </a:moveTo>
                <a:lnTo>
                  <a:pt x="15502127" y="0"/>
                </a:lnTo>
              </a:path>
            </a:pathLst>
          </a:custGeom>
          <a:noFill/>
          <a:ln w="18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9"/>
          <p:cNvSpPr/>
          <p:nvPr/>
        </p:nvSpPr>
        <p:spPr>
          <a:xfrm>
            <a:off x="6595895" y="3879478"/>
            <a:ext cx="5079" cy="5382895"/>
          </a:xfrm>
          <a:custGeom>
            <a:avLst/>
            <a:gdLst/>
            <a:ahLst/>
            <a:cxnLst/>
            <a:rect l="l" t="t" r="r" b="b"/>
            <a:pathLst>
              <a:path w="5079" h="5382895" extrusionOk="0">
                <a:moveTo>
                  <a:pt x="4699" y="5382615"/>
                </a:moveTo>
                <a:lnTo>
                  <a:pt x="0" y="0"/>
                </a:lnTo>
              </a:path>
            </a:pathLst>
          </a:custGeom>
          <a:noFill/>
          <a:ln w="27425" cap="flat" cmpd="sng">
            <a:solidFill>
              <a:srgbClr val="C7AA3E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4" name="Google Shape;39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15263" y="6250326"/>
            <a:ext cx="2298192" cy="2291277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9"/>
          <p:cNvSpPr txBox="1"/>
          <p:nvPr/>
        </p:nvSpPr>
        <p:spPr>
          <a:xfrm>
            <a:off x="13362888" y="8588480"/>
            <a:ext cx="22035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700" rIns="0" bIns="0" anchor="t" anchorCtr="0">
            <a:spAutoFit/>
          </a:bodyPr>
          <a:lstStyle/>
          <a:p>
            <a:pPr marL="4146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CFA935"/>
                </a:solidFill>
                <a:latin typeface="Arial"/>
                <a:ea typeface="Arial"/>
                <a:cs typeface="Arial"/>
                <a:sym typeface="Arial"/>
              </a:rPr>
              <a:t>Chintan Dave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704850" marR="5080" lvl="0" indent="-692785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Head of India &amp; General Manager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Google Shape;396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10558" y="3179469"/>
            <a:ext cx="2301239" cy="2266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4205" y="3440307"/>
            <a:ext cx="5151120" cy="5391911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9"/>
          <p:cNvSpPr txBox="1">
            <a:spLocks noGrp="1"/>
          </p:cNvSpPr>
          <p:nvPr>
            <p:ph type="title"/>
          </p:nvPr>
        </p:nvSpPr>
        <p:spPr>
          <a:xfrm>
            <a:off x="1218082" y="477722"/>
            <a:ext cx="10760710" cy="104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Have An Amazing </a:t>
            </a:r>
            <a:r>
              <a:rPr lang="en-US">
                <a:solidFill>
                  <a:srgbClr val="C7AA3E"/>
                </a:solidFill>
              </a:rPr>
              <a:t>Team</a:t>
            </a:r>
            <a:endParaRPr/>
          </a:p>
        </p:txBody>
      </p:sp>
      <p:sp>
        <p:nvSpPr>
          <p:cNvPr id="399" name="Google Shape;399;p19"/>
          <p:cNvSpPr txBox="1"/>
          <p:nvPr/>
        </p:nvSpPr>
        <p:spPr>
          <a:xfrm>
            <a:off x="1240332" y="1390014"/>
            <a:ext cx="12329160" cy="1049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team is experienced and possesses extensive industry know-how. With over 100 years of cumulative experience, we are thriving for the success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9"/>
          <p:cNvSpPr txBox="1"/>
          <p:nvPr/>
        </p:nvSpPr>
        <p:spPr>
          <a:xfrm>
            <a:off x="13474032" y="5539854"/>
            <a:ext cx="14433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9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CFA935"/>
                </a:solidFill>
                <a:latin typeface="Arial"/>
                <a:ea typeface="Arial"/>
                <a:cs typeface="Arial"/>
                <a:sym typeface="Arial"/>
              </a:rPr>
              <a:t>David Fremed</a:t>
            </a: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572135" lvl="0" indent="0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CFO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9"/>
          <p:cNvSpPr txBox="1"/>
          <p:nvPr/>
        </p:nvSpPr>
        <p:spPr>
          <a:xfrm>
            <a:off x="7366177" y="4020407"/>
            <a:ext cx="29184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164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marR="5080" lvl="0" indent="0" algn="l" rtl="0">
              <a:lnSpc>
                <a:spcPct val="1401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9"/>
          <p:cNvSpPr txBox="1"/>
          <p:nvPr/>
        </p:nvSpPr>
        <p:spPr>
          <a:xfrm>
            <a:off x="1660400" y="8747350"/>
            <a:ext cx="23187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00">
                <a:solidFill>
                  <a:srgbClr val="CFA935"/>
                </a:solidFill>
              </a:rPr>
              <a:t>Russell Sarder</a:t>
            </a:r>
            <a:endParaRPr sz="2500">
              <a:solidFill>
                <a:schemeClr val="dk1"/>
              </a:solidFill>
            </a:endParaRPr>
          </a:p>
          <a:p>
            <a:pPr marL="12700" lvl="0" indent="0" algn="l" rtl="0">
              <a:lnSpc>
                <a:spcPct val="116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>
                <a:solidFill>
                  <a:schemeClr val="dk1"/>
                </a:solidFill>
              </a:rPr>
              <a:t>Chairman &amp; CEO</a:t>
            </a:r>
            <a:endParaRPr sz="4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3" name="Google Shape;403;p19"/>
          <p:cNvPicPr preferRelativeResize="0"/>
          <p:nvPr/>
        </p:nvPicPr>
        <p:blipFill rotWithShape="1">
          <a:blip r:embed="rId8">
            <a:alphaModFix/>
          </a:blip>
          <a:srcRect t="913" b="913"/>
          <a:stretch/>
        </p:blipFill>
        <p:spPr>
          <a:xfrm>
            <a:off x="8227671" y="3218032"/>
            <a:ext cx="2301239" cy="2266157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9"/>
          <p:cNvSpPr txBox="1"/>
          <p:nvPr/>
        </p:nvSpPr>
        <p:spPr>
          <a:xfrm>
            <a:off x="7437087" y="5520750"/>
            <a:ext cx="3702600" cy="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9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CFA935"/>
                </a:solidFill>
              </a:rPr>
              <a:t>Gordon Pelosse</a:t>
            </a: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None/>
            </a:pPr>
            <a:r>
              <a:rPr lang="en-US" sz="1600"/>
              <a:t>EVP of Partnership and Enterprise Strategy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5" name="Google Shape;405;p19"/>
          <p:cNvPicPr preferRelativeResize="0"/>
          <p:nvPr/>
        </p:nvPicPr>
        <p:blipFill rotWithShape="1">
          <a:blip r:embed="rId9">
            <a:alphaModFix/>
          </a:blip>
          <a:srcRect l="2326" r="2326"/>
          <a:stretch/>
        </p:blipFill>
        <p:spPr>
          <a:xfrm>
            <a:off x="8228651" y="6544786"/>
            <a:ext cx="2290532" cy="2289048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9"/>
          <p:cNvSpPr txBox="1"/>
          <p:nvPr/>
        </p:nvSpPr>
        <p:spPr>
          <a:xfrm>
            <a:off x="8228663" y="8928238"/>
            <a:ext cx="2536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42545" lvl="0" indent="0" algn="ctr" rtl="0">
              <a:lnSpc>
                <a:spcPct val="118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CFA935"/>
                </a:solidFill>
              </a:rPr>
              <a:t>Ben Watson</a:t>
            </a:r>
            <a:endParaRPr sz="1750"/>
          </a:p>
          <a:p>
            <a:pPr marL="42545" lvl="0" indent="0" algn="ctr" rtl="0">
              <a:lnSpc>
                <a:spcPct val="118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/>
              <a:t>Chief Commercial Officer</a:t>
            </a:r>
            <a:endParaRPr sz="1750"/>
          </a:p>
        </p:txBody>
      </p:sp>
      <p:grpSp>
        <p:nvGrpSpPr>
          <p:cNvPr id="407" name="Google Shape;407;p19"/>
          <p:cNvGrpSpPr/>
          <p:nvPr/>
        </p:nvGrpSpPr>
        <p:grpSpPr>
          <a:xfrm>
            <a:off x="0" y="9683965"/>
            <a:ext cx="18288000" cy="603923"/>
            <a:chOff x="0" y="9589007"/>
            <a:chExt cx="18288000" cy="698500"/>
          </a:xfrm>
        </p:grpSpPr>
        <p:sp>
          <p:nvSpPr>
            <p:cNvPr id="408" name="Google Shape;408;p19"/>
            <p:cNvSpPr/>
            <p:nvPr/>
          </p:nvSpPr>
          <p:spPr>
            <a:xfrm>
              <a:off x="0" y="9589007"/>
              <a:ext cx="18288000" cy="698500"/>
            </a:xfrm>
            <a:custGeom>
              <a:avLst/>
              <a:gdLst/>
              <a:ahLst/>
              <a:cxnLst/>
              <a:rect l="l" t="t" r="r" b="b"/>
              <a:pathLst>
                <a:path w="18288000" h="698500" extrusionOk="0">
                  <a:moveTo>
                    <a:pt x="18288000" y="0"/>
                  </a:moveTo>
                  <a:lnTo>
                    <a:pt x="0" y="0"/>
                  </a:lnTo>
                  <a:lnTo>
                    <a:pt x="0" y="697992"/>
                  </a:lnTo>
                  <a:lnTo>
                    <a:pt x="18288000" y="697992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09" name="Google Shape;409;p1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77774" y="9854183"/>
              <a:ext cx="2022856" cy="2926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0"/>
          <p:cNvSpPr txBox="1"/>
          <p:nvPr/>
        </p:nvSpPr>
        <p:spPr>
          <a:xfrm>
            <a:off x="520700" y="9385503"/>
            <a:ext cx="1895475" cy="64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19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Visit Our Website:</a:t>
            </a: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193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www.aicerts.io</a:t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0"/>
          <p:cNvGrpSpPr/>
          <p:nvPr/>
        </p:nvGrpSpPr>
        <p:grpSpPr>
          <a:xfrm>
            <a:off x="0" y="9144"/>
            <a:ext cx="18211800" cy="5135879"/>
            <a:chOff x="0" y="9144"/>
            <a:chExt cx="18211800" cy="5135879"/>
          </a:xfrm>
        </p:grpSpPr>
        <p:sp>
          <p:nvSpPr>
            <p:cNvPr id="75" name="Google Shape;75;p10"/>
            <p:cNvSpPr/>
            <p:nvPr/>
          </p:nvSpPr>
          <p:spPr>
            <a:xfrm>
              <a:off x="0" y="118872"/>
              <a:ext cx="18211800" cy="2798445"/>
            </a:xfrm>
            <a:custGeom>
              <a:avLst/>
              <a:gdLst/>
              <a:ahLst/>
              <a:cxnLst/>
              <a:rect l="l" t="t" r="r" b="b"/>
              <a:pathLst>
                <a:path w="18211800" h="2798445" extrusionOk="0">
                  <a:moveTo>
                    <a:pt x="18185892" y="0"/>
                  </a:moveTo>
                  <a:lnTo>
                    <a:pt x="0" y="0"/>
                  </a:lnTo>
                  <a:lnTo>
                    <a:pt x="0" y="2798063"/>
                  </a:lnTo>
                  <a:lnTo>
                    <a:pt x="18185892" y="2798063"/>
                  </a:lnTo>
                  <a:lnTo>
                    <a:pt x="18195994" y="2795833"/>
                  </a:lnTo>
                  <a:lnTo>
                    <a:pt x="18204227" y="2789745"/>
                  </a:lnTo>
                  <a:lnTo>
                    <a:pt x="18209769" y="2780704"/>
                  </a:lnTo>
                  <a:lnTo>
                    <a:pt x="18211800" y="2769616"/>
                  </a:lnTo>
                  <a:lnTo>
                    <a:pt x="18211800" y="28448"/>
                  </a:lnTo>
                  <a:lnTo>
                    <a:pt x="18209769" y="17359"/>
                  </a:lnTo>
                  <a:lnTo>
                    <a:pt x="18204227" y="8318"/>
                  </a:lnTo>
                  <a:lnTo>
                    <a:pt x="18195994" y="2230"/>
                  </a:lnTo>
                  <a:lnTo>
                    <a:pt x="18185892" y="0"/>
                  </a:lnTo>
                  <a:close/>
                </a:path>
              </a:pathLst>
            </a:custGeom>
            <a:solidFill>
              <a:srgbClr val="CFA93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6" name="Google Shape;76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9144"/>
              <a:ext cx="18083784" cy="28072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2916936"/>
              <a:ext cx="3572255" cy="22280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10"/>
          <p:cNvSpPr txBox="1"/>
          <p:nvPr/>
        </p:nvSpPr>
        <p:spPr>
          <a:xfrm>
            <a:off x="1498472" y="6967219"/>
            <a:ext cx="6948170" cy="42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offers role-based AI &amp; Blockchain Certifications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3519" y="5398008"/>
            <a:ext cx="7991856" cy="112917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0"/>
          <p:cNvSpPr/>
          <p:nvPr/>
        </p:nvSpPr>
        <p:spPr>
          <a:xfrm>
            <a:off x="9916668" y="3735323"/>
            <a:ext cx="0" cy="5264150"/>
          </a:xfrm>
          <a:custGeom>
            <a:avLst/>
            <a:gdLst/>
            <a:ahLst/>
            <a:cxnLst/>
            <a:rect l="l" t="t" r="r" b="b"/>
            <a:pathLst>
              <a:path w="120000" h="5264150" extrusionOk="0">
                <a:moveTo>
                  <a:pt x="0" y="5263642"/>
                </a:moveTo>
                <a:lnTo>
                  <a:pt x="0" y="0"/>
                </a:lnTo>
              </a:path>
            </a:pathLst>
          </a:custGeom>
          <a:noFill/>
          <a:ln w="39600" cap="flat" cmpd="sng">
            <a:solidFill>
              <a:srgbClr val="CFA9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10"/>
          <p:cNvGrpSpPr/>
          <p:nvPr/>
        </p:nvGrpSpPr>
        <p:grpSpPr>
          <a:xfrm>
            <a:off x="1194816" y="6946390"/>
            <a:ext cx="17093184" cy="3340607"/>
            <a:chOff x="1194816" y="6946390"/>
            <a:chExt cx="17093184" cy="3340607"/>
          </a:xfrm>
        </p:grpSpPr>
        <p:sp>
          <p:nvSpPr>
            <p:cNvPr id="82" name="Google Shape;82;p10"/>
            <p:cNvSpPr/>
            <p:nvPr/>
          </p:nvSpPr>
          <p:spPr>
            <a:xfrm>
              <a:off x="1194816" y="9832848"/>
              <a:ext cx="16230600" cy="0"/>
            </a:xfrm>
            <a:custGeom>
              <a:avLst/>
              <a:gdLst/>
              <a:ahLst/>
              <a:cxnLst/>
              <a:rect l="l" t="t" r="r" b="b"/>
              <a:pathLst>
                <a:path w="16230600" h="120000" extrusionOk="0">
                  <a:moveTo>
                    <a:pt x="0" y="0"/>
                  </a:moveTo>
                  <a:lnTo>
                    <a:pt x="359664" y="0"/>
                  </a:lnTo>
                </a:path>
                <a:path w="16230600" h="120000" extrusionOk="0">
                  <a:moveTo>
                    <a:pt x="1054608" y="0"/>
                  </a:moveTo>
                  <a:lnTo>
                    <a:pt x="16230600" y="0"/>
                  </a:lnTo>
                </a:path>
              </a:pathLst>
            </a:custGeom>
            <a:noFill/>
            <a:ln w="182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0"/>
            <p:cNvSpPr/>
            <p:nvPr/>
          </p:nvSpPr>
          <p:spPr>
            <a:xfrm>
              <a:off x="1554480" y="9747504"/>
              <a:ext cx="695325" cy="189230"/>
            </a:xfrm>
            <a:custGeom>
              <a:avLst/>
              <a:gdLst/>
              <a:ahLst/>
              <a:cxnLst/>
              <a:rect l="l" t="t" r="r" b="b"/>
              <a:pathLst>
                <a:path w="695325" h="189229" extrusionOk="0">
                  <a:moveTo>
                    <a:pt x="694944" y="0"/>
                  </a:moveTo>
                  <a:lnTo>
                    <a:pt x="0" y="0"/>
                  </a:lnTo>
                  <a:lnTo>
                    <a:pt x="0" y="188976"/>
                  </a:lnTo>
                  <a:lnTo>
                    <a:pt x="694944" y="188976"/>
                  </a:lnTo>
                  <a:lnTo>
                    <a:pt x="694944" y="0"/>
                  </a:lnTo>
                  <a:close/>
                </a:path>
              </a:pathLst>
            </a:custGeom>
            <a:solidFill>
              <a:srgbClr val="C7AA3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" name="Google Shape;84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840968" y="6946390"/>
              <a:ext cx="4447032" cy="33406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1181201" y="477722"/>
            <a:ext cx="5038090" cy="104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</a:t>
            </a:r>
            <a:r>
              <a:rPr lang="en-US">
                <a:solidFill>
                  <a:srgbClr val="C7AA3E"/>
                </a:solidFill>
              </a:rPr>
              <a:t>we </a:t>
            </a:r>
            <a:r>
              <a:rPr lang="en-US"/>
              <a:t>are?</a:t>
            </a:r>
            <a:endParaRPr/>
          </a:p>
        </p:txBody>
      </p:sp>
      <p:sp>
        <p:nvSpPr>
          <p:cNvPr id="86" name="Google Shape;86;p10"/>
          <p:cNvSpPr txBox="1"/>
          <p:nvPr/>
        </p:nvSpPr>
        <p:spPr>
          <a:xfrm>
            <a:off x="1181201" y="1390014"/>
            <a:ext cx="11812270" cy="1049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7AA3E"/>
                </a:solidFill>
                <a:latin typeface="Arial"/>
                <a:ea typeface="Arial"/>
                <a:cs typeface="Arial"/>
                <a:sym typeface="Arial"/>
              </a:rPr>
              <a:t>AI </a:t>
            </a: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CERTS offers a comprehensive portfolio of AI and Blockchain certifications designed to disrupt the professional learning industry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0"/>
          <p:cNvSpPr txBox="1"/>
          <p:nvPr/>
        </p:nvSpPr>
        <p:spPr>
          <a:xfrm>
            <a:off x="10474197" y="3163589"/>
            <a:ext cx="5866765" cy="398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93700" marR="257809" lvl="0" indent="-3810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3500"/>
              <a:buFont typeface="Arial"/>
              <a:buChar char="•"/>
            </a:pPr>
            <a:r>
              <a:rPr lang="en-US" sz="3500">
                <a:latin typeface="Arial"/>
                <a:ea typeface="Arial"/>
                <a:cs typeface="Arial"/>
                <a:sym typeface="Arial"/>
              </a:rPr>
              <a:t>Our purpose is to promote the values of </a:t>
            </a:r>
            <a:r>
              <a:rPr lang="en-US" sz="3500">
                <a:solidFill>
                  <a:srgbClr val="CFA935"/>
                </a:solidFill>
                <a:latin typeface="Arial"/>
                <a:ea typeface="Arial"/>
                <a:cs typeface="Arial"/>
                <a:sym typeface="Arial"/>
              </a:rPr>
              <a:t>lifelong learning</a:t>
            </a:r>
            <a:r>
              <a:rPr lang="en-US" sz="3500">
                <a:latin typeface="Arial"/>
                <a:ea typeface="Arial"/>
                <a:cs typeface="Arial"/>
                <a:sym typeface="Arial"/>
              </a:rPr>
              <a:t>.</a:t>
            </a:r>
            <a:endParaRPr sz="3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ts val="3500"/>
              <a:buFont typeface="Arial"/>
              <a:buNone/>
            </a:pPr>
            <a:endParaRPr sz="3500">
              <a:latin typeface="Arial"/>
              <a:ea typeface="Arial"/>
              <a:cs typeface="Arial"/>
              <a:sym typeface="Arial"/>
            </a:endParaRPr>
          </a:p>
          <a:p>
            <a:pPr marL="393700" marR="5080" lvl="0" indent="-381000" algn="just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3500"/>
              <a:buFont typeface="Arial"/>
              <a:buChar char="•"/>
            </a:pPr>
            <a:r>
              <a:rPr lang="en-US" sz="3500">
                <a:latin typeface="Arial"/>
                <a:ea typeface="Arial"/>
                <a:cs typeface="Arial"/>
                <a:sym typeface="Arial"/>
              </a:rPr>
              <a:t>We help companies </a:t>
            </a:r>
            <a:r>
              <a:rPr lang="en-US" sz="3500">
                <a:solidFill>
                  <a:srgbClr val="CFA935"/>
                </a:solidFill>
                <a:latin typeface="Arial"/>
                <a:ea typeface="Arial"/>
                <a:cs typeface="Arial"/>
                <a:sym typeface="Arial"/>
              </a:rPr>
              <a:t>build a smarter workforce</a:t>
            </a:r>
            <a:r>
              <a:rPr lang="en-US" sz="3500">
                <a:latin typeface="Arial"/>
                <a:ea typeface="Arial"/>
                <a:cs typeface="Arial"/>
                <a:sym typeface="Arial"/>
              </a:rPr>
              <a:t>, adapt to change, and drive growth.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/>
          <p:nvPr/>
        </p:nvSpPr>
        <p:spPr>
          <a:xfrm>
            <a:off x="10474197" y="8252174"/>
            <a:ext cx="5440045" cy="115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393700" marR="5080" lvl="0" indent="-381000" algn="l" rtl="0">
              <a:lnSpc>
                <a:spcPct val="106300"/>
              </a:lnSpc>
              <a:spcBef>
                <a:spcPts val="0"/>
              </a:spcBef>
              <a:spcAft>
                <a:spcPts val="0"/>
              </a:spcAft>
              <a:buSzPts val="3500"/>
              <a:buFont typeface="Arial"/>
              <a:buChar char="•"/>
            </a:pPr>
            <a:r>
              <a:rPr lang="en-US" sz="3500">
                <a:latin typeface="Arial"/>
                <a:ea typeface="Arial"/>
                <a:cs typeface="Arial"/>
                <a:sym typeface="Arial"/>
              </a:rPr>
              <a:t>Our mission is to certify a </a:t>
            </a:r>
            <a:r>
              <a:rPr lang="en-US" sz="3500">
                <a:solidFill>
                  <a:srgbClr val="CFA935"/>
                </a:solidFill>
                <a:latin typeface="Arial"/>
                <a:ea typeface="Arial"/>
                <a:cs typeface="Arial"/>
                <a:sym typeface="Arial"/>
              </a:rPr>
              <a:t>billion people</a:t>
            </a:r>
            <a:r>
              <a:rPr lang="en-US" sz="3500">
                <a:latin typeface="Arial"/>
                <a:ea typeface="Arial"/>
                <a:cs typeface="Arial"/>
                <a:sym typeface="Arial"/>
              </a:rPr>
              <a:t>!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78739" y="14986"/>
            <a:ext cx="13079730" cy="195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99200" rIns="0" bIns="0" anchor="t" anchorCtr="0">
            <a:spAutoFit/>
          </a:bodyPr>
          <a:lstStyle/>
          <a:p>
            <a:pPr marL="111506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7AA3E"/>
                </a:solidFill>
              </a:rPr>
              <a:t>Problem!</a:t>
            </a:r>
            <a:endParaRPr/>
          </a:p>
          <a:p>
            <a:pPr marL="1115060" lvl="0" indent="0" algn="l" rtl="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lang="en-US" sz="2400"/>
              <a:t>However, shortage of the skilled talent is one of the biggest barrier for AI Adoption.</a:t>
            </a:r>
            <a:endParaRPr sz="2400"/>
          </a:p>
        </p:txBody>
      </p:sp>
      <p:sp>
        <p:nvSpPr>
          <p:cNvPr id="94" name="Google Shape;94;p11"/>
          <p:cNvSpPr txBox="1"/>
          <p:nvPr/>
        </p:nvSpPr>
        <p:spPr>
          <a:xfrm>
            <a:off x="2013585" y="3314391"/>
            <a:ext cx="5349240" cy="886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74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Why do companies struggle to adopt AI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technologies? (2023)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11"/>
          <p:cNvGrpSpPr/>
          <p:nvPr/>
        </p:nvGrpSpPr>
        <p:grpSpPr>
          <a:xfrm>
            <a:off x="716280" y="4794503"/>
            <a:ext cx="426720" cy="426720"/>
            <a:chOff x="716280" y="4794503"/>
            <a:chExt cx="426720" cy="426720"/>
          </a:xfrm>
        </p:grpSpPr>
        <p:sp>
          <p:nvSpPr>
            <p:cNvPr id="96" name="Google Shape;96;p11"/>
            <p:cNvSpPr/>
            <p:nvPr/>
          </p:nvSpPr>
          <p:spPr>
            <a:xfrm>
              <a:off x="716280" y="4794503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19" h="426720" extrusionOk="0">
                  <a:moveTo>
                    <a:pt x="213360" y="0"/>
                  </a:moveTo>
                  <a:lnTo>
                    <a:pt x="164440" y="5633"/>
                  </a:lnTo>
                  <a:lnTo>
                    <a:pt x="119531" y="21682"/>
                  </a:lnTo>
                  <a:lnTo>
                    <a:pt x="79916" y="46866"/>
                  </a:lnTo>
                  <a:lnTo>
                    <a:pt x="46874" y="79905"/>
                  </a:lnTo>
                  <a:lnTo>
                    <a:pt x="21687" y="119520"/>
                  </a:lnTo>
                  <a:lnTo>
                    <a:pt x="5635" y="164432"/>
                  </a:lnTo>
                  <a:lnTo>
                    <a:pt x="0" y="213360"/>
                  </a:lnTo>
                  <a:lnTo>
                    <a:pt x="5635" y="262287"/>
                  </a:lnTo>
                  <a:lnTo>
                    <a:pt x="21687" y="307199"/>
                  </a:lnTo>
                  <a:lnTo>
                    <a:pt x="46874" y="346814"/>
                  </a:lnTo>
                  <a:lnTo>
                    <a:pt x="79916" y="379853"/>
                  </a:lnTo>
                  <a:lnTo>
                    <a:pt x="119531" y="405037"/>
                  </a:lnTo>
                  <a:lnTo>
                    <a:pt x="164440" y="421086"/>
                  </a:lnTo>
                  <a:lnTo>
                    <a:pt x="213360" y="426720"/>
                  </a:lnTo>
                  <a:lnTo>
                    <a:pt x="262279" y="421086"/>
                  </a:lnTo>
                  <a:lnTo>
                    <a:pt x="307188" y="405037"/>
                  </a:lnTo>
                  <a:lnTo>
                    <a:pt x="346803" y="379853"/>
                  </a:lnTo>
                  <a:lnTo>
                    <a:pt x="379845" y="346814"/>
                  </a:lnTo>
                  <a:lnTo>
                    <a:pt x="405032" y="307199"/>
                  </a:lnTo>
                  <a:lnTo>
                    <a:pt x="421084" y="262287"/>
                  </a:lnTo>
                  <a:lnTo>
                    <a:pt x="426720" y="213360"/>
                  </a:lnTo>
                  <a:lnTo>
                    <a:pt x="421084" y="164432"/>
                  </a:lnTo>
                  <a:lnTo>
                    <a:pt x="405032" y="119520"/>
                  </a:lnTo>
                  <a:lnTo>
                    <a:pt x="379845" y="79905"/>
                  </a:lnTo>
                  <a:lnTo>
                    <a:pt x="346803" y="46866"/>
                  </a:lnTo>
                  <a:lnTo>
                    <a:pt x="307188" y="21682"/>
                  </a:lnTo>
                  <a:lnTo>
                    <a:pt x="262279" y="5633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D6AD4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716280" y="4794503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19" h="426720" extrusionOk="0">
                  <a:moveTo>
                    <a:pt x="0" y="213360"/>
                  </a:moveTo>
                  <a:lnTo>
                    <a:pt x="5635" y="164432"/>
                  </a:lnTo>
                  <a:lnTo>
                    <a:pt x="21687" y="119520"/>
                  </a:lnTo>
                  <a:lnTo>
                    <a:pt x="46874" y="79905"/>
                  </a:lnTo>
                  <a:lnTo>
                    <a:pt x="79916" y="46866"/>
                  </a:lnTo>
                  <a:lnTo>
                    <a:pt x="119531" y="21682"/>
                  </a:lnTo>
                  <a:lnTo>
                    <a:pt x="164440" y="5633"/>
                  </a:lnTo>
                  <a:lnTo>
                    <a:pt x="213360" y="0"/>
                  </a:lnTo>
                  <a:lnTo>
                    <a:pt x="262279" y="5633"/>
                  </a:lnTo>
                  <a:lnTo>
                    <a:pt x="307188" y="21682"/>
                  </a:lnTo>
                  <a:lnTo>
                    <a:pt x="346803" y="46866"/>
                  </a:lnTo>
                  <a:lnTo>
                    <a:pt x="379845" y="79905"/>
                  </a:lnTo>
                  <a:lnTo>
                    <a:pt x="405032" y="119520"/>
                  </a:lnTo>
                  <a:lnTo>
                    <a:pt x="421084" y="164432"/>
                  </a:lnTo>
                  <a:lnTo>
                    <a:pt x="426720" y="213360"/>
                  </a:lnTo>
                  <a:lnTo>
                    <a:pt x="421084" y="262287"/>
                  </a:lnTo>
                  <a:lnTo>
                    <a:pt x="405032" y="307199"/>
                  </a:lnTo>
                  <a:lnTo>
                    <a:pt x="379845" y="346814"/>
                  </a:lnTo>
                  <a:lnTo>
                    <a:pt x="346803" y="379853"/>
                  </a:lnTo>
                  <a:lnTo>
                    <a:pt x="307188" y="405037"/>
                  </a:lnTo>
                  <a:lnTo>
                    <a:pt x="262279" y="421086"/>
                  </a:lnTo>
                  <a:lnTo>
                    <a:pt x="213360" y="426720"/>
                  </a:lnTo>
                  <a:lnTo>
                    <a:pt x="164440" y="421086"/>
                  </a:lnTo>
                  <a:lnTo>
                    <a:pt x="119531" y="405037"/>
                  </a:lnTo>
                  <a:lnTo>
                    <a:pt x="79916" y="379853"/>
                  </a:lnTo>
                  <a:lnTo>
                    <a:pt x="46874" y="346814"/>
                  </a:lnTo>
                  <a:lnTo>
                    <a:pt x="21687" y="307199"/>
                  </a:lnTo>
                  <a:lnTo>
                    <a:pt x="5635" y="262287"/>
                  </a:lnTo>
                  <a:lnTo>
                    <a:pt x="0" y="213360"/>
                  </a:lnTo>
                  <a:close/>
                </a:path>
              </a:pathLst>
            </a:custGeom>
            <a:noFill/>
            <a:ln w="18275" cap="flat" cmpd="sng">
              <a:solidFill>
                <a:srgbClr val="D6AD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 txBox="1"/>
          <p:nvPr/>
        </p:nvSpPr>
        <p:spPr>
          <a:xfrm>
            <a:off x="827328" y="4758055"/>
            <a:ext cx="206375" cy="45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" name="Google Shape;99;p11"/>
          <p:cNvGrpSpPr/>
          <p:nvPr/>
        </p:nvGrpSpPr>
        <p:grpSpPr>
          <a:xfrm>
            <a:off x="716280" y="5693664"/>
            <a:ext cx="426720" cy="424180"/>
            <a:chOff x="716280" y="5693664"/>
            <a:chExt cx="426720" cy="424180"/>
          </a:xfrm>
        </p:grpSpPr>
        <p:sp>
          <p:nvSpPr>
            <p:cNvPr id="100" name="Google Shape;100;p11"/>
            <p:cNvSpPr/>
            <p:nvPr/>
          </p:nvSpPr>
          <p:spPr>
            <a:xfrm>
              <a:off x="716280" y="5693664"/>
              <a:ext cx="426720" cy="424180"/>
            </a:xfrm>
            <a:custGeom>
              <a:avLst/>
              <a:gdLst/>
              <a:ahLst/>
              <a:cxnLst/>
              <a:rect l="l" t="t" r="r" b="b"/>
              <a:pathLst>
                <a:path w="426719" h="424179" extrusionOk="0">
                  <a:moveTo>
                    <a:pt x="213360" y="0"/>
                  </a:moveTo>
                  <a:lnTo>
                    <a:pt x="164440" y="5596"/>
                  </a:lnTo>
                  <a:lnTo>
                    <a:pt x="119531" y="21535"/>
                  </a:lnTo>
                  <a:lnTo>
                    <a:pt x="79916" y="46546"/>
                  </a:lnTo>
                  <a:lnTo>
                    <a:pt x="46874" y="79354"/>
                  </a:lnTo>
                  <a:lnTo>
                    <a:pt x="21687" y="118687"/>
                  </a:lnTo>
                  <a:lnTo>
                    <a:pt x="5635" y="163272"/>
                  </a:lnTo>
                  <a:lnTo>
                    <a:pt x="0" y="211836"/>
                  </a:lnTo>
                  <a:lnTo>
                    <a:pt x="5635" y="260399"/>
                  </a:lnTo>
                  <a:lnTo>
                    <a:pt x="21687" y="304984"/>
                  </a:lnTo>
                  <a:lnTo>
                    <a:pt x="46874" y="344317"/>
                  </a:lnTo>
                  <a:lnTo>
                    <a:pt x="79916" y="377125"/>
                  </a:lnTo>
                  <a:lnTo>
                    <a:pt x="119531" y="402136"/>
                  </a:lnTo>
                  <a:lnTo>
                    <a:pt x="164440" y="418075"/>
                  </a:lnTo>
                  <a:lnTo>
                    <a:pt x="213360" y="423672"/>
                  </a:lnTo>
                  <a:lnTo>
                    <a:pt x="262279" y="418075"/>
                  </a:lnTo>
                  <a:lnTo>
                    <a:pt x="307188" y="402136"/>
                  </a:lnTo>
                  <a:lnTo>
                    <a:pt x="346803" y="377125"/>
                  </a:lnTo>
                  <a:lnTo>
                    <a:pt x="379845" y="344317"/>
                  </a:lnTo>
                  <a:lnTo>
                    <a:pt x="405032" y="304984"/>
                  </a:lnTo>
                  <a:lnTo>
                    <a:pt x="421084" y="260399"/>
                  </a:lnTo>
                  <a:lnTo>
                    <a:pt x="426720" y="211836"/>
                  </a:lnTo>
                  <a:lnTo>
                    <a:pt x="421084" y="163272"/>
                  </a:lnTo>
                  <a:lnTo>
                    <a:pt x="405032" y="118687"/>
                  </a:lnTo>
                  <a:lnTo>
                    <a:pt x="379845" y="79354"/>
                  </a:lnTo>
                  <a:lnTo>
                    <a:pt x="346803" y="46546"/>
                  </a:lnTo>
                  <a:lnTo>
                    <a:pt x="307188" y="21535"/>
                  </a:lnTo>
                  <a:lnTo>
                    <a:pt x="262279" y="5596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D6AD4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1"/>
            <p:cNvSpPr/>
            <p:nvPr/>
          </p:nvSpPr>
          <p:spPr>
            <a:xfrm>
              <a:off x="716280" y="5693664"/>
              <a:ext cx="426720" cy="424180"/>
            </a:xfrm>
            <a:custGeom>
              <a:avLst/>
              <a:gdLst/>
              <a:ahLst/>
              <a:cxnLst/>
              <a:rect l="l" t="t" r="r" b="b"/>
              <a:pathLst>
                <a:path w="426719" h="424179" extrusionOk="0">
                  <a:moveTo>
                    <a:pt x="0" y="211836"/>
                  </a:moveTo>
                  <a:lnTo>
                    <a:pt x="5635" y="163272"/>
                  </a:lnTo>
                  <a:lnTo>
                    <a:pt x="21687" y="118687"/>
                  </a:lnTo>
                  <a:lnTo>
                    <a:pt x="46874" y="79354"/>
                  </a:lnTo>
                  <a:lnTo>
                    <a:pt x="79916" y="46546"/>
                  </a:lnTo>
                  <a:lnTo>
                    <a:pt x="119531" y="21535"/>
                  </a:lnTo>
                  <a:lnTo>
                    <a:pt x="164440" y="5596"/>
                  </a:lnTo>
                  <a:lnTo>
                    <a:pt x="213360" y="0"/>
                  </a:lnTo>
                  <a:lnTo>
                    <a:pt x="262279" y="5596"/>
                  </a:lnTo>
                  <a:lnTo>
                    <a:pt x="307188" y="21535"/>
                  </a:lnTo>
                  <a:lnTo>
                    <a:pt x="346803" y="46546"/>
                  </a:lnTo>
                  <a:lnTo>
                    <a:pt x="379845" y="79354"/>
                  </a:lnTo>
                  <a:lnTo>
                    <a:pt x="405032" y="118687"/>
                  </a:lnTo>
                  <a:lnTo>
                    <a:pt x="421084" y="163272"/>
                  </a:lnTo>
                  <a:lnTo>
                    <a:pt x="426720" y="211836"/>
                  </a:lnTo>
                  <a:lnTo>
                    <a:pt x="421084" y="260399"/>
                  </a:lnTo>
                  <a:lnTo>
                    <a:pt x="405032" y="304984"/>
                  </a:lnTo>
                  <a:lnTo>
                    <a:pt x="379845" y="344317"/>
                  </a:lnTo>
                  <a:lnTo>
                    <a:pt x="346803" y="377125"/>
                  </a:lnTo>
                  <a:lnTo>
                    <a:pt x="307188" y="402136"/>
                  </a:lnTo>
                  <a:lnTo>
                    <a:pt x="262279" y="418075"/>
                  </a:lnTo>
                  <a:lnTo>
                    <a:pt x="213360" y="423672"/>
                  </a:lnTo>
                  <a:lnTo>
                    <a:pt x="164440" y="418075"/>
                  </a:lnTo>
                  <a:lnTo>
                    <a:pt x="119531" y="402136"/>
                  </a:lnTo>
                  <a:lnTo>
                    <a:pt x="79916" y="377125"/>
                  </a:lnTo>
                  <a:lnTo>
                    <a:pt x="46874" y="344317"/>
                  </a:lnTo>
                  <a:lnTo>
                    <a:pt x="21687" y="304984"/>
                  </a:lnTo>
                  <a:lnTo>
                    <a:pt x="5635" y="260399"/>
                  </a:lnTo>
                  <a:lnTo>
                    <a:pt x="0" y="211836"/>
                  </a:lnTo>
                  <a:close/>
                </a:path>
              </a:pathLst>
            </a:custGeom>
            <a:noFill/>
            <a:ln w="18275" cap="flat" cmpd="sng">
              <a:solidFill>
                <a:srgbClr val="D6AD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11"/>
          <p:cNvSpPr txBox="1"/>
          <p:nvPr/>
        </p:nvSpPr>
        <p:spPr>
          <a:xfrm>
            <a:off x="827328" y="5657215"/>
            <a:ext cx="206375" cy="45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11"/>
          <p:cNvGrpSpPr/>
          <p:nvPr/>
        </p:nvGrpSpPr>
        <p:grpSpPr>
          <a:xfrm>
            <a:off x="716280" y="6592824"/>
            <a:ext cx="426720" cy="424180"/>
            <a:chOff x="716280" y="6592824"/>
            <a:chExt cx="426720" cy="424180"/>
          </a:xfrm>
        </p:grpSpPr>
        <p:sp>
          <p:nvSpPr>
            <p:cNvPr id="104" name="Google Shape;104;p11"/>
            <p:cNvSpPr/>
            <p:nvPr/>
          </p:nvSpPr>
          <p:spPr>
            <a:xfrm>
              <a:off x="716280" y="6592824"/>
              <a:ext cx="426720" cy="424180"/>
            </a:xfrm>
            <a:custGeom>
              <a:avLst/>
              <a:gdLst/>
              <a:ahLst/>
              <a:cxnLst/>
              <a:rect l="l" t="t" r="r" b="b"/>
              <a:pathLst>
                <a:path w="426719" h="424179" extrusionOk="0">
                  <a:moveTo>
                    <a:pt x="213360" y="0"/>
                  </a:moveTo>
                  <a:lnTo>
                    <a:pt x="164440" y="5596"/>
                  </a:lnTo>
                  <a:lnTo>
                    <a:pt x="119531" y="21535"/>
                  </a:lnTo>
                  <a:lnTo>
                    <a:pt x="79916" y="46546"/>
                  </a:lnTo>
                  <a:lnTo>
                    <a:pt x="46874" y="79354"/>
                  </a:lnTo>
                  <a:lnTo>
                    <a:pt x="21687" y="118687"/>
                  </a:lnTo>
                  <a:lnTo>
                    <a:pt x="5635" y="163272"/>
                  </a:lnTo>
                  <a:lnTo>
                    <a:pt x="0" y="211836"/>
                  </a:lnTo>
                  <a:lnTo>
                    <a:pt x="5635" y="260399"/>
                  </a:lnTo>
                  <a:lnTo>
                    <a:pt x="21687" y="304984"/>
                  </a:lnTo>
                  <a:lnTo>
                    <a:pt x="46874" y="344317"/>
                  </a:lnTo>
                  <a:lnTo>
                    <a:pt x="79916" y="377125"/>
                  </a:lnTo>
                  <a:lnTo>
                    <a:pt x="119531" y="402136"/>
                  </a:lnTo>
                  <a:lnTo>
                    <a:pt x="164440" y="418075"/>
                  </a:lnTo>
                  <a:lnTo>
                    <a:pt x="213360" y="423672"/>
                  </a:lnTo>
                  <a:lnTo>
                    <a:pt x="262279" y="418075"/>
                  </a:lnTo>
                  <a:lnTo>
                    <a:pt x="307188" y="402136"/>
                  </a:lnTo>
                  <a:lnTo>
                    <a:pt x="346803" y="377125"/>
                  </a:lnTo>
                  <a:lnTo>
                    <a:pt x="379845" y="344317"/>
                  </a:lnTo>
                  <a:lnTo>
                    <a:pt x="405032" y="304984"/>
                  </a:lnTo>
                  <a:lnTo>
                    <a:pt x="421084" y="260399"/>
                  </a:lnTo>
                  <a:lnTo>
                    <a:pt x="426720" y="211836"/>
                  </a:lnTo>
                  <a:lnTo>
                    <a:pt x="421084" y="163272"/>
                  </a:lnTo>
                  <a:lnTo>
                    <a:pt x="405032" y="118687"/>
                  </a:lnTo>
                  <a:lnTo>
                    <a:pt x="379845" y="79354"/>
                  </a:lnTo>
                  <a:lnTo>
                    <a:pt x="346803" y="46546"/>
                  </a:lnTo>
                  <a:lnTo>
                    <a:pt x="307188" y="21535"/>
                  </a:lnTo>
                  <a:lnTo>
                    <a:pt x="262279" y="5596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D6AD4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716280" y="6592824"/>
              <a:ext cx="426720" cy="424180"/>
            </a:xfrm>
            <a:custGeom>
              <a:avLst/>
              <a:gdLst/>
              <a:ahLst/>
              <a:cxnLst/>
              <a:rect l="l" t="t" r="r" b="b"/>
              <a:pathLst>
                <a:path w="426719" h="424179" extrusionOk="0">
                  <a:moveTo>
                    <a:pt x="0" y="211836"/>
                  </a:moveTo>
                  <a:lnTo>
                    <a:pt x="5635" y="163272"/>
                  </a:lnTo>
                  <a:lnTo>
                    <a:pt x="21687" y="118687"/>
                  </a:lnTo>
                  <a:lnTo>
                    <a:pt x="46874" y="79354"/>
                  </a:lnTo>
                  <a:lnTo>
                    <a:pt x="79916" y="46546"/>
                  </a:lnTo>
                  <a:lnTo>
                    <a:pt x="119531" y="21535"/>
                  </a:lnTo>
                  <a:lnTo>
                    <a:pt x="164440" y="5596"/>
                  </a:lnTo>
                  <a:lnTo>
                    <a:pt x="213360" y="0"/>
                  </a:lnTo>
                  <a:lnTo>
                    <a:pt x="262279" y="5596"/>
                  </a:lnTo>
                  <a:lnTo>
                    <a:pt x="307188" y="21535"/>
                  </a:lnTo>
                  <a:lnTo>
                    <a:pt x="346803" y="46546"/>
                  </a:lnTo>
                  <a:lnTo>
                    <a:pt x="379845" y="79354"/>
                  </a:lnTo>
                  <a:lnTo>
                    <a:pt x="405032" y="118687"/>
                  </a:lnTo>
                  <a:lnTo>
                    <a:pt x="421084" y="163272"/>
                  </a:lnTo>
                  <a:lnTo>
                    <a:pt x="426720" y="211836"/>
                  </a:lnTo>
                  <a:lnTo>
                    <a:pt x="421084" y="260399"/>
                  </a:lnTo>
                  <a:lnTo>
                    <a:pt x="405032" y="304984"/>
                  </a:lnTo>
                  <a:lnTo>
                    <a:pt x="379845" y="344317"/>
                  </a:lnTo>
                  <a:lnTo>
                    <a:pt x="346803" y="377125"/>
                  </a:lnTo>
                  <a:lnTo>
                    <a:pt x="307188" y="402136"/>
                  </a:lnTo>
                  <a:lnTo>
                    <a:pt x="262279" y="418075"/>
                  </a:lnTo>
                  <a:lnTo>
                    <a:pt x="213360" y="423672"/>
                  </a:lnTo>
                  <a:lnTo>
                    <a:pt x="164440" y="418075"/>
                  </a:lnTo>
                  <a:lnTo>
                    <a:pt x="119531" y="402136"/>
                  </a:lnTo>
                  <a:lnTo>
                    <a:pt x="79916" y="377125"/>
                  </a:lnTo>
                  <a:lnTo>
                    <a:pt x="46874" y="344317"/>
                  </a:lnTo>
                  <a:lnTo>
                    <a:pt x="21687" y="304984"/>
                  </a:lnTo>
                  <a:lnTo>
                    <a:pt x="5635" y="260399"/>
                  </a:lnTo>
                  <a:lnTo>
                    <a:pt x="0" y="211836"/>
                  </a:lnTo>
                  <a:close/>
                </a:path>
              </a:pathLst>
            </a:custGeom>
            <a:noFill/>
            <a:ln w="18275" cap="flat" cmpd="sng">
              <a:solidFill>
                <a:srgbClr val="D6AD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11"/>
          <p:cNvSpPr txBox="1"/>
          <p:nvPr/>
        </p:nvSpPr>
        <p:spPr>
          <a:xfrm>
            <a:off x="827328" y="6556375"/>
            <a:ext cx="206375" cy="45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9604" y="4510932"/>
            <a:ext cx="3907617" cy="453259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1"/>
          <p:cNvSpPr txBox="1"/>
          <p:nvPr/>
        </p:nvSpPr>
        <p:spPr>
          <a:xfrm>
            <a:off x="2143760" y="4812029"/>
            <a:ext cx="113093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Skills Gap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1"/>
          <p:cNvSpPr txBox="1"/>
          <p:nvPr/>
        </p:nvSpPr>
        <p:spPr>
          <a:xfrm>
            <a:off x="1467358" y="5717285"/>
            <a:ext cx="1818639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Data Complexity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1"/>
          <p:cNvSpPr txBox="1"/>
          <p:nvPr/>
        </p:nvSpPr>
        <p:spPr>
          <a:xfrm>
            <a:off x="2025523" y="6483807"/>
            <a:ext cx="1249045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5206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Integration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Challenges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1"/>
          <p:cNvSpPr txBox="1"/>
          <p:nvPr/>
        </p:nvSpPr>
        <p:spPr>
          <a:xfrm>
            <a:off x="1775586" y="7527417"/>
            <a:ext cx="149860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Lack of Tools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1"/>
          <p:cNvSpPr txBox="1"/>
          <p:nvPr/>
        </p:nvSpPr>
        <p:spPr>
          <a:xfrm>
            <a:off x="1929129" y="8432113"/>
            <a:ext cx="1348740" cy="30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Cost Barrier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1"/>
          <p:cNvSpPr txBox="1"/>
          <p:nvPr/>
        </p:nvSpPr>
        <p:spPr>
          <a:xfrm>
            <a:off x="4375530" y="8961221"/>
            <a:ext cx="707390" cy="45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2044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%of Employer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1"/>
          <p:cNvSpPr txBox="1"/>
          <p:nvPr/>
        </p:nvSpPr>
        <p:spPr>
          <a:xfrm>
            <a:off x="7586218" y="4804613"/>
            <a:ext cx="381635" cy="271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33%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1"/>
          <p:cNvSpPr txBox="1"/>
          <p:nvPr/>
        </p:nvSpPr>
        <p:spPr>
          <a:xfrm>
            <a:off x="6585966" y="5710174"/>
            <a:ext cx="382905" cy="27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25%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1"/>
          <p:cNvSpPr txBox="1"/>
          <p:nvPr/>
        </p:nvSpPr>
        <p:spPr>
          <a:xfrm>
            <a:off x="6209791" y="6615430"/>
            <a:ext cx="381635" cy="27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22%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1"/>
          <p:cNvSpPr txBox="1"/>
          <p:nvPr/>
        </p:nvSpPr>
        <p:spPr>
          <a:xfrm>
            <a:off x="6086094" y="7520432"/>
            <a:ext cx="381635" cy="27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21%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1"/>
          <p:cNvSpPr txBox="1"/>
          <p:nvPr/>
        </p:nvSpPr>
        <p:spPr>
          <a:xfrm>
            <a:off x="6086094" y="8425688"/>
            <a:ext cx="381635" cy="27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21%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" name="Google Shape;119;p11"/>
          <p:cNvGrpSpPr/>
          <p:nvPr/>
        </p:nvGrpSpPr>
        <p:grpSpPr>
          <a:xfrm>
            <a:off x="716280" y="7491984"/>
            <a:ext cx="426720" cy="424180"/>
            <a:chOff x="716280" y="7491984"/>
            <a:chExt cx="426720" cy="424180"/>
          </a:xfrm>
        </p:grpSpPr>
        <p:sp>
          <p:nvSpPr>
            <p:cNvPr id="120" name="Google Shape;120;p11"/>
            <p:cNvSpPr/>
            <p:nvPr/>
          </p:nvSpPr>
          <p:spPr>
            <a:xfrm>
              <a:off x="716280" y="7491984"/>
              <a:ext cx="426720" cy="424180"/>
            </a:xfrm>
            <a:custGeom>
              <a:avLst/>
              <a:gdLst/>
              <a:ahLst/>
              <a:cxnLst/>
              <a:rect l="l" t="t" r="r" b="b"/>
              <a:pathLst>
                <a:path w="426719" h="424179" extrusionOk="0">
                  <a:moveTo>
                    <a:pt x="213360" y="0"/>
                  </a:moveTo>
                  <a:lnTo>
                    <a:pt x="164440" y="5596"/>
                  </a:lnTo>
                  <a:lnTo>
                    <a:pt x="119531" y="21535"/>
                  </a:lnTo>
                  <a:lnTo>
                    <a:pt x="79916" y="46546"/>
                  </a:lnTo>
                  <a:lnTo>
                    <a:pt x="46874" y="79354"/>
                  </a:lnTo>
                  <a:lnTo>
                    <a:pt x="21687" y="118687"/>
                  </a:lnTo>
                  <a:lnTo>
                    <a:pt x="5635" y="163272"/>
                  </a:lnTo>
                  <a:lnTo>
                    <a:pt x="0" y="211836"/>
                  </a:lnTo>
                  <a:lnTo>
                    <a:pt x="5635" y="260399"/>
                  </a:lnTo>
                  <a:lnTo>
                    <a:pt x="21687" y="304984"/>
                  </a:lnTo>
                  <a:lnTo>
                    <a:pt x="46874" y="344317"/>
                  </a:lnTo>
                  <a:lnTo>
                    <a:pt x="79916" y="377125"/>
                  </a:lnTo>
                  <a:lnTo>
                    <a:pt x="119531" y="402136"/>
                  </a:lnTo>
                  <a:lnTo>
                    <a:pt x="164440" y="418075"/>
                  </a:lnTo>
                  <a:lnTo>
                    <a:pt x="213360" y="423672"/>
                  </a:lnTo>
                  <a:lnTo>
                    <a:pt x="262279" y="418075"/>
                  </a:lnTo>
                  <a:lnTo>
                    <a:pt x="307188" y="402136"/>
                  </a:lnTo>
                  <a:lnTo>
                    <a:pt x="346803" y="377125"/>
                  </a:lnTo>
                  <a:lnTo>
                    <a:pt x="379845" y="344317"/>
                  </a:lnTo>
                  <a:lnTo>
                    <a:pt x="405032" y="304984"/>
                  </a:lnTo>
                  <a:lnTo>
                    <a:pt x="421084" y="260399"/>
                  </a:lnTo>
                  <a:lnTo>
                    <a:pt x="426720" y="211836"/>
                  </a:lnTo>
                  <a:lnTo>
                    <a:pt x="421084" y="163272"/>
                  </a:lnTo>
                  <a:lnTo>
                    <a:pt x="405032" y="118687"/>
                  </a:lnTo>
                  <a:lnTo>
                    <a:pt x="379845" y="79354"/>
                  </a:lnTo>
                  <a:lnTo>
                    <a:pt x="346803" y="46546"/>
                  </a:lnTo>
                  <a:lnTo>
                    <a:pt x="307188" y="21535"/>
                  </a:lnTo>
                  <a:lnTo>
                    <a:pt x="262279" y="5596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D6AD4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716280" y="7491984"/>
              <a:ext cx="426720" cy="424180"/>
            </a:xfrm>
            <a:custGeom>
              <a:avLst/>
              <a:gdLst/>
              <a:ahLst/>
              <a:cxnLst/>
              <a:rect l="l" t="t" r="r" b="b"/>
              <a:pathLst>
                <a:path w="426719" h="424179" extrusionOk="0">
                  <a:moveTo>
                    <a:pt x="0" y="211836"/>
                  </a:moveTo>
                  <a:lnTo>
                    <a:pt x="5635" y="163272"/>
                  </a:lnTo>
                  <a:lnTo>
                    <a:pt x="21687" y="118687"/>
                  </a:lnTo>
                  <a:lnTo>
                    <a:pt x="46874" y="79354"/>
                  </a:lnTo>
                  <a:lnTo>
                    <a:pt x="79916" y="46546"/>
                  </a:lnTo>
                  <a:lnTo>
                    <a:pt x="119531" y="21535"/>
                  </a:lnTo>
                  <a:lnTo>
                    <a:pt x="164440" y="5596"/>
                  </a:lnTo>
                  <a:lnTo>
                    <a:pt x="213360" y="0"/>
                  </a:lnTo>
                  <a:lnTo>
                    <a:pt x="262279" y="5596"/>
                  </a:lnTo>
                  <a:lnTo>
                    <a:pt x="307188" y="21535"/>
                  </a:lnTo>
                  <a:lnTo>
                    <a:pt x="346803" y="46546"/>
                  </a:lnTo>
                  <a:lnTo>
                    <a:pt x="379845" y="79354"/>
                  </a:lnTo>
                  <a:lnTo>
                    <a:pt x="405032" y="118687"/>
                  </a:lnTo>
                  <a:lnTo>
                    <a:pt x="421084" y="163272"/>
                  </a:lnTo>
                  <a:lnTo>
                    <a:pt x="426720" y="211836"/>
                  </a:lnTo>
                  <a:lnTo>
                    <a:pt x="421084" y="260399"/>
                  </a:lnTo>
                  <a:lnTo>
                    <a:pt x="405032" y="304984"/>
                  </a:lnTo>
                  <a:lnTo>
                    <a:pt x="379845" y="344317"/>
                  </a:lnTo>
                  <a:lnTo>
                    <a:pt x="346803" y="377125"/>
                  </a:lnTo>
                  <a:lnTo>
                    <a:pt x="307188" y="402136"/>
                  </a:lnTo>
                  <a:lnTo>
                    <a:pt x="262279" y="418075"/>
                  </a:lnTo>
                  <a:lnTo>
                    <a:pt x="213360" y="423672"/>
                  </a:lnTo>
                  <a:lnTo>
                    <a:pt x="164440" y="418075"/>
                  </a:lnTo>
                  <a:lnTo>
                    <a:pt x="119531" y="402136"/>
                  </a:lnTo>
                  <a:lnTo>
                    <a:pt x="79916" y="377125"/>
                  </a:lnTo>
                  <a:lnTo>
                    <a:pt x="46874" y="344317"/>
                  </a:lnTo>
                  <a:lnTo>
                    <a:pt x="21687" y="304984"/>
                  </a:lnTo>
                  <a:lnTo>
                    <a:pt x="5635" y="260399"/>
                  </a:lnTo>
                  <a:lnTo>
                    <a:pt x="0" y="211836"/>
                  </a:lnTo>
                  <a:close/>
                </a:path>
              </a:pathLst>
            </a:custGeom>
            <a:noFill/>
            <a:ln w="18275" cap="flat" cmpd="sng">
              <a:solidFill>
                <a:srgbClr val="D6AD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11"/>
          <p:cNvSpPr txBox="1"/>
          <p:nvPr/>
        </p:nvSpPr>
        <p:spPr>
          <a:xfrm>
            <a:off x="827328" y="7455534"/>
            <a:ext cx="206375" cy="45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11"/>
          <p:cNvGrpSpPr/>
          <p:nvPr/>
        </p:nvGrpSpPr>
        <p:grpSpPr>
          <a:xfrm>
            <a:off x="716280" y="8391144"/>
            <a:ext cx="426720" cy="424180"/>
            <a:chOff x="716280" y="8391144"/>
            <a:chExt cx="426720" cy="424180"/>
          </a:xfrm>
        </p:grpSpPr>
        <p:sp>
          <p:nvSpPr>
            <p:cNvPr id="124" name="Google Shape;124;p11"/>
            <p:cNvSpPr/>
            <p:nvPr/>
          </p:nvSpPr>
          <p:spPr>
            <a:xfrm>
              <a:off x="716280" y="8391144"/>
              <a:ext cx="426720" cy="424180"/>
            </a:xfrm>
            <a:custGeom>
              <a:avLst/>
              <a:gdLst/>
              <a:ahLst/>
              <a:cxnLst/>
              <a:rect l="l" t="t" r="r" b="b"/>
              <a:pathLst>
                <a:path w="426719" h="424179" extrusionOk="0">
                  <a:moveTo>
                    <a:pt x="213360" y="0"/>
                  </a:moveTo>
                  <a:lnTo>
                    <a:pt x="164440" y="5596"/>
                  </a:lnTo>
                  <a:lnTo>
                    <a:pt x="119531" y="21535"/>
                  </a:lnTo>
                  <a:lnTo>
                    <a:pt x="79916" y="46546"/>
                  </a:lnTo>
                  <a:lnTo>
                    <a:pt x="46874" y="79354"/>
                  </a:lnTo>
                  <a:lnTo>
                    <a:pt x="21687" y="118687"/>
                  </a:lnTo>
                  <a:lnTo>
                    <a:pt x="5635" y="163272"/>
                  </a:lnTo>
                  <a:lnTo>
                    <a:pt x="0" y="211835"/>
                  </a:lnTo>
                  <a:lnTo>
                    <a:pt x="5635" y="260399"/>
                  </a:lnTo>
                  <a:lnTo>
                    <a:pt x="21687" y="304984"/>
                  </a:lnTo>
                  <a:lnTo>
                    <a:pt x="46874" y="344317"/>
                  </a:lnTo>
                  <a:lnTo>
                    <a:pt x="79916" y="377125"/>
                  </a:lnTo>
                  <a:lnTo>
                    <a:pt x="119531" y="402136"/>
                  </a:lnTo>
                  <a:lnTo>
                    <a:pt x="164440" y="418075"/>
                  </a:lnTo>
                  <a:lnTo>
                    <a:pt x="213360" y="423671"/>
                  </a:lnTo>
                  <a:lnTo>
                    <a:pt x="262279" y="418075"/>
                  </a:lnTo>
                  <a:lnTo>
                    <a:pt x="307188" y="402136"/>
                  </a:lnTo>
                  <a:lnTo>
                    <a:pt x="346803" y="377125"/>
                  </a:lnTo>
                  <a:lnTo>
                    <a:pt x="379845" y="344317"/>
                  </a:lnTo>
                  <a:lnTo>
                    <a:pt x="405032" y="304984"/>
                  </a:lnTo>
                  <a:lnTo>
                    <a:pt x="421084" y="260399"/>
                  </a:lnTo>
                  <a:lnTo>
                    <a:pt x="426720" y="211835"/>
                  </a:lnTo>
                  <a:lnTo>
                    <a:pt x="421084" y="163272"/>
                  </a:lnTo>
                  <a:lnTo>
                    <a:pt x="405032" y="118687"/>
                  </a:lnTo>
                  <a:lnTo>
                    <a:pt x="379845" y="79354"/>
                  </a:lnTo>
                  <a:lnTo>
                    <a:pt x="346803" y="46546"/>
                  </a:lnTo>
                  <a:lnTo>
                    <a:pt x="307188" y="21535"/>
                  </a:lnTo>
                  <a:lnTo>
                    <a:pt x="262279" y="5596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D6AD4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716280" y="8391144"/>
              <a:ext cx="426720" cy="424180"/>
            </a:xfrm>
            <a:custGeom>
              <a:avLst/>
              <a:gdLst/>
              <a:ahLst/>
              <a:cxnLst/>
              <a:rect l="l" t="t" r="r" b="b"/>
              <a:pathLst>
                <a:path w="426719" h="424179" extrusionOk="0">
                  <a:moveTo>
                    <a:pt x="0" y="211835"/>
                  </a:moveTo>
                  <a:lnTo>
                    <a:pt x="5635" y="163272"/>
                  </a:lnTo>
                  <a:lnTo>
                    <a:pt x="21687" y="118687"/>
                  </a:lnTo>
                  <a:lnTo>
                    <a:pt x="46874" y="79354"/>
                  </a:lnTo>
                  <a:lnTo>
                    <a:pt x="79916" y="46546"/>
                  </a:lnTo>
                  <a:lnTo>
                    <a:pt x="119531" y="21535"/>
                  </a:lnTo>
                  <a:lnTo>
                    <a:pt x="164440" y="5596"/>
                  </a:lnTo>
                  <a:lnTo>
                    <a:pt x="213360" y="0"/>
                  </a:lnTo>
                  <a:lnTo>
                    <a:pt x="262279" y="5596"/>
                  </a:lnTo>
                  <a:lnTo>
                    <a:pt x="307188" y="21535"/>
                  </a:lnTo>
                  <a:lnTo>
                    <a:pt x="346803" y="46546"/>
                  </a:lnTo>
                  <a:lnTo>
                    <a:pt x="379845" y="79354"/>
                  </a:lnTo>
                  <a:lnTo>
                    <a:pt x="405032" y="118687"/>
                  </a:lnTo>
                  <a:lnTo>
                    <a:pt x="421084" y="163272"/>
                  </a:lnTo>
                  <a:lnTo>
                    <a:pt x="426720" y="211835"/>
                  </a:lnTo>
                  <a:lnTo>
                    <a:pt x="421084" y="260399"/>
                  </a:lnTo>
                  <a:lnTo>
                    <a:pt x="405032" y="304984"/>
                  </a:lnTo>
                  <a:lnTo>
                    <a:pt x="379845" y="344317"/>
                  </a:lnTo>
                  <a:lnTo>
                    <a:pt x="346803" y="377125"/>
                  </a:lnTo>
                  <a:lnTo>
                    <a:pt x="307188" y="402136"/>
                  </a:lnTo>
                  <a:lnTo>
                    <a:pt x="262279" y="418075"/>
                  </a:lnTo>
                  <a:lnTo>
                    <a:pt x="213360" y="423671"/>
                  </a:lnTo>
                  <a:lnTo>
                    <a:pt x="164440" y="418075"/>
                  </a:lnTo>
                  <a:lnTo>
                    <a:pt x="119531" y="402136"/>
                  </a:lnTo>
                  <a:lnTo>
                    <a:pt x="79916" y="377125"/>
                  </a:lnTo>
                  <a:lnTo>
                    <a:pt x="46874" y="344317"/>
                  </a:lnTo>
                  <a:lnTo>
                    <a:pt x="21687" y="304984"/>
                  </a:lnTo>
                  <a:lnTo>
                    <a:pt x="5635" y="260399"/>
                  </a:lnTo>
                  <a:lnTo>
                    <a:pt x="0" y="211835"/>
                  </a:lnTo>
                  <a:close/>
                </a:path>
              </a:pathLst>
            </a:custGeom>
            <a:noFill/>
            <a:ln w="18275" cap="flat" cmpd="sng">
              <a:solidFill>
                <a:srgbClr val="D6AD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1"/>
          <p:cNvSpPr txBox="1"/>
          <p:nvPr/>
        </p:nvSpPr>
        <p:spPr>
          <a:xfrm>
            <a:off x="827328" y="8354694"/>
            <a:ext cx="206375" cy="45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11"/>
          <p:cNvGrpSpPr/>
          <p:nvPr/>
        </p:nvGrpSpPr>
        <p:grpSpPr>
          <a:xfrm>
            <a:off x="11463731" y="5302055"/>
            <a:ext cx="5974130" cy="3055983"/>
            <a:chOff x="11463731" y="5302055"/>
            <a:chExt cx="5974130" cy="3055983"/>
          </a:xfrm>
        </p:grpSpPr>
        <p:pic>
          <p:nvPicPr>
            <p:cNvPr id="128" name="Google Shape;128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63731" y="5302055"/>
              <a:ext cx="5809869" cy="30559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11"/>
            <p:cNvSpPr/>
            <p:nvPr/>
          </p:nvSpPr>
          <p:spPr>
            <a:xfrm>
              <a:off x="17309591" y="5538215"/>
              <a:ext cx="128270" cy="152400"/>
            </a:xfrm>
            <a:custGeom>
              <a:avLst/>
              <a:gdLst/>
              <a:ahLst/>
              <a:cxnLst/>
              <a:rect l="l" t="t" r="r" b="b"/>
              <a:pathLst>
                <a:path w="128269" h="152400" extrusionOk="0">
                  <a:moveTo>
                    <a:pt x="128015" y="0"/>
                  </a:moveTo>
                  <a:lnTo>
                    <a:pt x="0" y="76200"/>
                  </a:lnTo>
                  <a:lnTo>
                    <a:pt x="128015" y="152400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11"/>
          <p:cNvSpPr txBox="1"/>
          <p:nvPr/>
        </p:nvSpPr>
        <p:spPr>
          <a:xfrm rot="-5400000">
            <a:off x="11784901" y="8405395"/>
            <a:ext cx="229870" cy="202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UK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1"/>
          <p:cNvSpPr txBox="1"/>
          <p:nvPr/>
        </p:nvSpPr>
        <p:spPr>
          <a:xfrm rot="-5400000">
            <a:off x="12516295" y="8396719"/>
            <a:ext cx="421640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715" lvl="0" indent="0" algn="r" rtl="0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Franc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marR="508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e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1"/>
          <p:cNvSpPr txBox="1"/>
          <p:nvPr/>
        </p:nvSpPr>
        <p:spPr>
          <a:xfrm rot="-5400000">
            <a:off x="13275310" y="8571662"/>
            <a:ext cx="558165" cy="202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Canada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1"/>
          <p:cNvSpPr txBox="1"/>
          <p:nvPr/>
        </p:nvSpPr>
        <p:spPr>
          <a:xfrm rot="-5400000">
            <a:off x="14163676" y="8401260"/>
            <a:ext cx="438784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0" algn="r" rtl="0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Irelan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marR="508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d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1"/>
          <p:cNvSpPr txBox="1"/>
          <p:nvPr/>
        </p:nvSpPr>
        <p:spPr>
          <a:xfrm rot="-5400000">
            <a:off x="14985238" y="8407973"/>
            <a:ext cx="45021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0" algn="r" rtl="0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Austri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marR="635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1"/>
          <p:cNvSpPr txBox="1"/>
          <p:nvPr/>
        </p:nvSpPr>
        <p:spPr>
          <a:xfrm rot="-5400000">
            <a:off x="15734602" y="8486909"/>
            <a:ext cx="605790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0" algn="r" rtl="0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German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marR="508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y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 txBox="1"/>
          <p:nvPr/>
        </p:nvSpPr>
        <p:spPr>
          <a:xfrm rot="-5400000">
            <a:off x="16754920" y="8296919"/>
            <a:ext cx="219710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715" lvl="0" indent="0" algn="r" rtl="0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US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marR="508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 txBox="1"/>
          <p:nvPr/>
        </p:nvSpPr>
        <p:spPr>
          <a:xfrm>
            <a:off x="17519395" y="5486526"/>
            <a:ext cx="32766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42%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 txBox="1"/>
          <p:nvPr/>
        </p:nvSpPr>
        <p:spPr>
          <a:xfrm>
            <a:off x="11433047" y="5369864"/>
            <a:ext cx="5903595" cy="80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123950" marR="30480" lvl="0" indent="-1086485" algn="l" rtl="0">
              <a:lnSpc>
                <a:spcPct val="128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1400" b="1">
                <a:latin typeface="Calibri"/>
                <a:ea typeface="Calibri"/>
                <a:cs typeface="Calibri"/>
                <a:sym typeface="Calibri"/>
              </a:rPr>
              <a:t>41% </a:t>
            </a:r>
            <a:r>
              <a:rPr lang="en-US" sz="1400" b="1" u="sng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100" b="1" baseline="30000">
                <a:latin typeface="Calibri"/>
                <a:ea typeface="Calibri"/>
                <a:cs typeface="Calibri"/>
                <a:sym typeface="Calibri"/>
              </a:rPr>
              <a:t>42% </a:t>
            </a:r>
            <a:r>
              <a:rPr lang="en-US" sz="2100" b="1" u="sng" baseline="3000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100" b="1" baseline="30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>
                <a:latin typeface="Calibri"/>
                <a:ea typeface="Calibri"/>
                <a:cs typeface="Calibri"/>
                <a:sym typeface="Calibri"/>
              </a:rPr>
              <a:t>37%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296545" lvl="0" indent="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None/>
            </a:pPr>
            <a:r>
              <a:rPr lang="en-US" sz="1400" b="1">
                <a:latin typeface="Calibri"/>
                <a:ea typeface="Calibri"/>
                <a:cs typeface="Calibri"/>
                <a:sym typeface="Calibri"/>
              </a:rPr>
              <a:t>33%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 txBox="1"/>
          <p:nvPr/>
        </p:nvSpPr>
        <p:spPr>
          <a:xfrm>
            <a:off x="15027910" y="5031994"/>
            <a:ext cx="330835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latin typeface="Calibri"/>
                <a:ea typeface="Calibri"/>
                <a:cs typeface="Calibri"/>
                <a:sym typeface="Calibri"/>
              </a:rPr>
              <a:t>47%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 txBox="1"/>
          <p:nvPr/>
        </p:nvSpPr>
        <p:spPr>
          <a:xfrm>
            <a:off x="15855187" y="5017769"/>
            <a:ext cx="330835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latin typeface="Calibri"/>
                <a:ea typeface="Calibri"/>
                <a:cs typeface="Calibri"/>
                <a:sym typeface="Calibri"/>
              </a:rPr>
              <a:t>48%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1"/>
          <p:cNvSpPr txBox="1"/>
          <p:nvPr/>
        </p:nvSpPr>
        <p:spPr>
          <a:xfrm>
            <a:off x="16682465" y="4955794"/>
            <a:ext cx="330835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latin typeface="Calibri"/>
                <a:ea typeface="Calibri"/>
                <a:cs typeface="Calibri"/>
                <a:sym typeface="Calibri"/>
              </a:rPr>
              <a:t>49%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16111728" y="4376928"/>
            <a:ext cx="250190" cy="189230"/>
          </a:xfrm>
          <a:custGeom>
            <a:avLst/>
            <a:gdLst/>
            <a:ahLst/>
            <a:cxnLst/>
            <a:rect l="l" t="t" r="r" b="b"/>
            <a:pathLst>
              <a:path w="250190" h="189229" extrusionOk="0">
                <a:moveTo>
                  <a:pt x="249936" y="0"/>
                </a:moveTo>
                <a:lnTo>
                  <a:pt x="0" y="0"/>
                </a:lnTo>
                <a:lnTo>
                  <a:pt x="0" y="188975"/>
                </a:lnTo>
                <a:lnTo>
                  <a:pt x="249936" y="188975"/>
                </a:lnTo>
                <a:lnTo>
                  <a:pt x="249936" y="0"/>
                </a:lnTo>
                <a:close/>
              </a:path>
            </a:pathLst>
          </a:custGeom>
          <a:solidFill>
            <a:srgbClr val="171A5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"/>
          <p:cNvSpPr txBox="1"/>
          <p:nvPr/>
        </p:nvSpPr>
        <p:spPr>
          <a:xfrm>
            <a:off x="11761089" y="3314391"/>
            <a:ext cx="5347335" cy="138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7450" rIns="0" bIns="0" anchor="t" anchorCtr="0">
            <a:spAutoFit/>
          </a:bodyPr>
          <a:lstStyle/>
          <a:p>
            <a:pPr marL="0" marR="11239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Employers believe lacking AI skills is 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marR="109854" lvl="0" indent="0" algn="ctr" rtl="0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barrier to adopt AI (2023)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654550" marR="5080" lvl="0" indent="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%of Employer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1"/>
          <p:cNvSpPr txBox="1"/>
          <p:nvPr/>
        </p:nvSpPr>
        <p:spPr>
          <a:xfrm>
            <a:off x="11969242" y="8929217"/>
            <a:ext cx="1084580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C7AA3E"/>
                </a:solidFill>
                <a:latin typeface="Calibri"/>
                <a:ea typeface="Calibri"/>
                <a:cs typeface="Calibri"/>
                <a:sym typeface="Calibri"/>
              </a:rPr>
              <a:t>42%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 txBox="1"/>
          <p:nvPr/>
        </p:nvSpPr>
        <p:spPr>
          <a:xfrm>
            <a:off x="13129006" y="9044737"/>
            <a:ext cx="3212465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5080" lvl="0" indent="0" algn="l" rtl="0">
              <a:lnSpc>
                <a:spcPct val="10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1B1F2E"/>
                </a:solidFill>
                <a:latin typeface="Calibri"/>
                <a:ea typeface="Calibri"/>
                <a:cs typeface="Calibri"/>
                <a:sym typeface="Calibri"/>
              </a:rPr>
              <a:t>employers of the major economies believe a shortage of AI skills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 txBox="1"/>
          <p:nvPr/>
        </p:nvSpPr>
        <p:spPr>
          <a:xfrm>
            <a:off x="16238346" y="9969500"/>
            <a:ext cx="1494155" cy="25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Source: OECD, IBM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" name="Google Shape;147;p11"/>
          <p:cNvGrpSpPr/>
          <p:nvPr/>
        </p:nvGrpSpPr>
        <p:grpSpPr>
          <a:xfrm>
            <a:off x="0" y="9589007"/>
            <a:ext cx="18288000" cy="698500"/>
            <a:chOff x="0" y="9589007"/>
            <a:chExt cx="18288000" cy="698500"/>
          </a:xfrm>
        </p:grpSpPr>
        <p:sp>
          <p:nvSpPr>
            <p:cNvPr id="148" name="Google Shape;148;p11"/>
            <p:cNvSpPr/>
            <p:nvPr/>
          </p:nvSpPr>
          <p:spPr>
            <a:xfrm>
              <a:off x="0" y="9589007"/>
              <a:ext cx="18288000" cy="698500"/>
            </a:xfrm>
            <a:custGeom>
              <a:avLst/>
              <a:gdLst/>
              <a:ahLst/>
              <a:cxnLst/>
              <a:rect l="l" t="t" r="r" b="b"/>
              <a:pathLst>
                <a:path w="18288000" h="698500" extrusionOk="0">
                  <a:moveTo>
                    <a:pt x="18288000" y="0"/>
                  </a:moveTo>
                  <a:lnTo>
                    <a:pt x="0" y="0"/>
                  </a:lnTo>
                  <a:lnTo>
                    <a:pt x="0" y="697992"/>
                  </a:lnTo>
                  <a:lnTo>
                    <a:pt x="18288000" y="697992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9" name="Google Shape;149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7774" y="9854183"/>
              <a:ext cx="2022856" cy="2926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/>
          <p:nvPr/>
        </p:nvSpPr>
        <p:spPr>
          <a:xfrm>
            <a:off x="957756" y="1060106"/>
            <a:ext cx="171333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 is expected to contribute to around </a:t>
            </a:r>
            <a:r>
              <a:rPr lang="en-US" sz="36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$15.7 Trillion </a:t>
            </a:r>
            <a:r>
              <a:rPr lang="en-US" sz="3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global economy by 2030. </a:t>
            </a:r>
            <a:endParaRPr sz="21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Demand for </a:t>
            </a:r>
            <a:r>
              <a:rPr lang="en-US" sz="36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AI Skills is skyrocketing</a:t>
            </a:r>
            <a:endParaRPr sz="2100"/>
          </a:p>
        </p:txBody>
      </p:sp>
      <p:sp>
        <p:nvSpPr>
          <p:cNvPr id="155" name="Google Shape;155;p12"/>
          <p:cNvSpPr txBox="1"/>
          <p:nvPr/>
        </p:nvSpPr>
        <p:spPr>
          <a:xfrm>
            <a:off x="957756" y="0"/>
            <a:ext cx="96918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does it matter?</a:t>
            </a:r>
            <a:endParaRPr sz="2100"/>
          </a:p>
        </p:txBody>
      </p:sp>
      <p:cxnSp>
        <p:nvCxnSpPr>
          <p:cNvPr id="156" name="Google Shape;156;p12"/>
          <p:cNvCxnSpPr/>
          <p:nvPr/>
        </p:nvCxnSpPr>
        <p:spPr>
          <a:xfrm>
            <a:off x="957756" y="2443740"/>
            <a:ext cx="165654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7" name="Google Shape;15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0090" y="2829535"/>
            <a:ext cx="8255767" cy="654497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2"/>
          <p:cNvSpPr/>
          <p:nvPr/>
        </p:nvSpPr>
        <p:spPr>
          <a:xfrm>
            <a:off x="1595150" y="3195329"/>
            <a:ext cx="6358500" cy="6358500"/>
          </a:xfrm>
          <a:prstGeom prst="ellipse">
            <a:avLst/>
          </a:prstGeom>
          <a:solidFill>
            <a:srgbClr val="D7AE4B">
              <a:alpha val="23920"/>
            </a:srgbClr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 rot="-2564455">
            <a:off x="3057830" y="6753437"/>
            <a:ext cx="3820922" cy="65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0A0A04"/>
                </a:solidFill>
                <a:latin typeface="Calibri"/>
                <a:ea typeface="Calibri"/>
                <a:cs typeface="Calibri"/>
                <a:sym typeface="Calibri"/>
              </a:rPr>
              <a:t>Global AI market size</a:t>
            </a:r>
            <a:endParaRPr sz="2100"/>
          </a:p>
        </p:txBody>
      </p:sp>
      <p:sp>
        <p:nvSpPr>
          <p:cNvPr id="160" name="Google Shape;160;p12"/>
          <p:cNvSpPr/>
          <p:nvPr/>
        </p:nvSpPr>
        <p:spPr>
          <a:xfrm>
            <a:off x="957756" y="8066324"/>
            <a:ext cx="25080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A0A04"/>
                </a:solidFill>
                <a:latin typeface="Arial"/>
                <a:ea typeface="Arial"/>
                <a:cs typeface="Arial"/>
                <a:sym typeface="Arial"/>
              </a:rPr>
              <a:t>$270.5 Bn</a:t>
            </a:r>
            <a:endParaRPr sz="2100"/>
          </a:p>
        </p:txBody>
      </p:sp>
      <p:pic>
        <p:nvPicPr>
          <p:cNvPr id="161" name="Google Shape;16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4373" y="6769586"/>
            <a:ext cx="1092228" cy="11389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12"/>
          <p:cNvGrpSpPr/>
          <p:nvPr/>
        </p:nvGrpSpPr>
        <p:grpSpPr>
          <a:xfrm>
            <a:off x="2997119" y="5156550"/>
            <a:ext cx="3074591" cy="2853752"/>
            <a:chOff x="1826816" y="3157595"/>
            <a:chExt cx="2049727" cy="1902501"/>
          </a:xfrm>
        </p:grpSpPr>
        <p:sp>
          <p:nvSpPr>
            <p:cNvPr id="163" name="Google Shape;163;p12"/>
            <p:cNvSpPr/>
            <p:nvPr/>
          </p:nvSpPr>
          <p:spPr>
            <a:xfrm rot="-2530293">
              <a:off x="1695498" y="3912613"/>
              <a:ext cx="2377290" cy="33196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252939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2"/>
            <p:cNvSpPr/>
            <p:nvPr/>
          </p:nvSpPr>
          <p:spPr>
            <a:xfrm rot="-2530328">
              <a:off x="1674466" y="3895897"/>
              <a:ext cx="2038101" cy="33196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2"/>
            <p:cNvSpPr/>
            <p:nvPr/>
          </p:nvSpPr>
          <p:spPr>
            <a:xfrm rot="-2530187">
              <a:off x="1839438" y="4087564"/>
              <a:ext cx="2036406" cy="33196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D7AE4B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6" name="Google Shape;16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42157" y="3126281"/>
            <a:ext cx="1150305" cy="140751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2"/>
          <p:cNvSpPr/>
          <p:nvPr/>
        </p:nvSpPr>
        <p:spPr>
          <a:xfrm>
            <a:off x="5030133" y="4484978"/>
            <a:ext cx="3154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rgbClr val="0A0A04"/>
                </a:solidFill>
                <a:latin typeface="Arial"/>
                <a:ea typeface="Arial"/>
                <a:cs typeface="Arial"/>
                <a:sym typeface="Arial"/>
              </a:rPr>
              <a:t>$1811.8 Bn</a:t>
            </a:r>
            <a:endParaRPr sz="2100"/>
          </a:p>
        </p:txBody>
      </p:sp>
      <p:sp>
        <p:nvSpPr>
          <p:cNvPr id="168" name="Google Shape;168;p12"/>
          <p:cNvSpPr/>
          <p:nvPr/>
        </p:nvSpPr>
        <p:spPr>
          <a:xfrm>
            <a:off x="2115230" y="5979684"/>
            <a:ext cx="22128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CAGR (2023-30)</a:t>
            </a:r>
            <a:endParaRPr sz="2100"/>
          </a:p>
        </p:txBody>
      </p:sp>
      <p:sp>
        <p:nvSpPr>
          <p:cNvPr id="169" name="Google Shape;169;p12"/>
          <p:cNvSpPr/>
          <p:nvPr/>
        </p:nvSpPr>
        <p:spPr>
          <a:xfrm>
            <a:off x="5604130" y="4969950"/>
            <a:ext cx="22023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 in 2030</a:t>
            </a:r>
            <a:endParaRPr sz="2100"/>
          </a:p>
        </p:txBody>
      </p:sp>
      <p:sp>
        <p:nvSpPr>
          <p:cNvPr id="170" name="Google Shape;170;p12"/>
          <p:cNvSpPr/>
          <p:nvPr/>
        </p:nvSpPr>
        <p:spPr>
          <a:xfrm>
            <a:off x="957756" y="8496276"/>
            <a:ext cx="25080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 Today (2024)</a:t>
            </a:r>
            <a:endParaRPr sz="2100"/>
          </a:p>
        </p:txBody>
      </p:sp>
      <p:sp>
        <p:nvSpPr>
          <p:cNvPr id="171" name="Google Shape;171;p12"/>
          <p:cNvSpPr/>
          <p:nvPr/>
        </p:nvSpPr>
        <p:spPr>
          <a:xfrm>
            <a:off x="2157843" y="5506676"/>
            <a:ext cx="23436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rgbClr val="0A0A04"/>
                </a:solidFill>
                <a:latin typeface="Arial"/>
                <a:ea typeface="Arial"/>
                <a:cs typeface="Arial"/>
                <a:sym typeface="Arial"/>
              </a:rPr>
              <a:t>37.3%</a:t>
            </a:r>
            <a:endParaRPr sz="2100"/>
          </a:p>
        </p:txBody>
      </p:sp>
      <p:sp>
        <p:nvSpPr>
          <p:cNvPr id="172" name="Google Shape;172;p12"/>
          <p:cNvSpPr/>
          <p:nvPr/>
        </p:nvSpPr>
        <p:spPr>
          <a:xfrm flipH="1">
            <a:off x="8076710" y="3195333"/>
            <a:ext cx="1516800" cy="6358500"/>
          </a:xfrm>
          <a:prstGeom prst="moon">
            <a:avLst>
              <a:gd name="adj" fmla="val 14407"/>
            </a:avLst>
          </a:prstGeom>
          <a:solidFill>
            <a:srgbClr val="6C4F0E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2"/>
          <p:cNvSpPr/>
          <p:nvPr/>
        </p:nvSpPr>
        <p:spPr>
          <a:xfrm>
            <a:off x="9158112" y="6048629"/>
            <a:ext cx="652200" cy="6522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6C4F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2"/>
          <p:cNvSpPr/>
          <p:nvPr/>
        </p:nvSpPr>
        <p:spPr>
          <a:xfrm>
            <a:off x="11239469" y="3195329"/>
            <a:ext cx="5806800" cy="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Global Impact of AI in 2030</a:t>
            </a:r>
            <a:endParaRPr sz="2100"/>
          </a:p>
        </p:txBody>
      </p:sp>
      <p:sp>
        <p:nvSpPr>
          <p:cNvPr id="175" name="Google Shape;175;p12"/>
          <p:cNvSpPr/>
          <p:nvPr/>
        </p:nvSpPr>
        <p:spPr>
          <a:xfrm>
            <a:off x="9355694" y="6102021"/>
            <a:ext cx="345300" cy="598500"/>
          </a:xfrm>
          <a:prstGeom prst="chevron">
            <a:avLst>
              <a:gd name="adj" fmla="val 50000"/>
            </a:avLst>
          </a:prstGeom>
          <a:solidFill>
            <a:srgbClr val="6C4F0E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2"/>
          <p:cNvSpPr txBox="1"/>
          <p:nvPr/>
        </p:nvSpPr>
        <p:spPr>
          <a:xfrm>
            <a:off x="15240632" y="9760301"/>
            <a:ext cx="29646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Forbes, IBM, PWC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3"/>
          <p:cNvGrpSpPr/>
          <p:nvPr/>
        </p:nvGrpSpPr>
        <p:grpSpPr>
          <a:xfrm>
            <a:off x="-2" y="17297"/>
            <a:ext cx="18211669" cy="2898545"/>
            <a:chOff x="0" y="-28575"/>
            <a:chExt cx="5720464" cy="826644"/>
          </a:xfrm>
        </p:grpSpPr>
        <p:sp>
          <p:nvSpPr>
            <p:cNvPr id="182" name="Google Shape;182;p13"/>
            <p:cNvSpPr/>
            <p:nvPr/>
          </p:nvSpPr>
          <p:spPr>
            <a:xfrm>
              <a:off x="0" y="0"/>
              <a:ext cx="5720464" cy="798069"/>
            </a:xfrm>
            <a:custGeom>
              <a:avLst/>
              <a:gdLst/>
              <a:ahLst/>
              <a:cxnLst/>
              <a:rect l="l" t="t" r="r" b="b"/>
              <a:pathLst>
                <a:path w="5720464" h="798069" extrusionOk="0">
                  <a:moveTo>
                    <a:pt x="8105" y="0"/>
                  </a:moveTo>
                  <a:lnTo>
                    <a:pt x="5712359" y="0"/>
                  </a:lnTo>
                  <a:cubicBezTo>
                    <a:pt x="5716835" y="0"/>
                    <a:pt x="5720464" y="3629"/>
                    <a:pt x="5720464" y="8105"/>
                  </a:cubicBezTo>
                  <a:lnTo>
                    <a:pt x="5720464" y="789964"/>
                  </a:lnTo>
                  <a:cubicBezTo>
                    <a:pt x="5720464" y="794440"/>
                    <a:pt x="5716835" y="798069"/>
                    <a:pt x="5712359" y="798069"/>
                  </a:cubicBezTo>
                  <a:lnTo>
                    <a:pt x="8105" y="798069"/>
                  </a:lnTo>
                  <a:cubicBezTo>
                    <a:pt x="3629" y="798069"/>
                    <a:pt x="0" y="794440"/>
                    <a:pt x="0" y="789964"/>
                  </a:cubicBezTo>
                  <a:lnTo>
                    <a:pt x="0" y="8105"/>
                  </a:lnTo>
                  <a:cubicBezTo>
                    <a:pt x="0" y="3629"/>
                    <a:pt x="3629" y="0"/>
                    <a:pt x="8105" y="0"/>
                  </a:cubicBezTo>
                  <a:close/>
                </a:path>
              </a:pathLst>
            </a:custGeom>
            <a:solidFill>
              <a:srgbClr val="CFA9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3"/>
            <p:cNvSpPr txBox="1"/>
            <p:nvPr/>
          </p:nvSpPr>
          <p:spPr>
            <a:xfrm>
              <a:off x="0" y="-28575"/>
              <a:ext cx="57204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3"/>
          <p:cNvGrpSpPr/>
          <p:nvPr/>
        </p:nvGrpSpPr>
        <p:grpSpPr>
          <a:xfrm>
            <a:off x="-1" y="-90671"/>
            <a:ext cx="18084675" cy="2898545"/>
            <a:chOff x="0" y="-28575"/>
            <a:chExt cx="5720464" cy="826644"/>
          </a:xfrm>
        </p:grpSpPr>
        <p:sp>
          <p:nvSpPr>
            <p:cNvPr id="185" name="Google Shape;185;p13"/>
            <p:cNvSpPr/>
            <p:nvPr/>
          </p:nvSpPr>
          <p:spPr>
            <a:xfrm>
              <a:off x="0" y="0"/>
              <a:ext cx="5720464" cy="798069"/>
            </a:xfrm>
            <a:custGeom>
              <a:avLst/>
              <a:gdLst/>
              <a:ahLst/>
              <a:cxnLst/>
              <a:rect l="l" t="t" r="r" b="b"/>
              <a:pathLst>
                <a:path w="5720464" h="798069" extrusionOk="0">
                  <a:moveTo>
                    <a:pt x="7333" y="0"/>
                  </a:moveTo>
                  <a:lnTo>
                    <a:pt x="5713131" y="0"/>
                  </a:lnTo>
                  <a:cubicBezTo>
                    <a:pt x="5715076" y="0"/>
                    <a:pt x="5716941" y="773"/>
                    <a:pt x="5718316" y="2148"/>
                  </a:cubicBezTo>
                  <a:cubicBezTo>
                    <a:pt x="5719692" y="3523"/>
                    <a:pt x="5720464" y="5388"/>
                    <a:pt x="5720464" y="7333"/>
                  </a:cubicBezTo>
                  <a:lnTo>
                    <a:pt x="5720464" y="790736"/>
                  </a:lnTo>
                  <a:cubicBezTo>
                    <a:pt x="5720464" y="792680"/>
                    <a:pt x="5719692" y="794546"/>
                    <a:pt x="5718316" y="795921"/>
                  </a:cubicBezTo>
                  <a:cubicBezTo>
                    <a:pt x="5716941" y="797296"/>
                    <a:pt x="5715076" y="798069"/>
                    <a:pt x="5713131" y="798069"/>
                  </a:cubicBezTo>
                  <a:lnTo>
                    <a:pt x="7333" y="798069"/>
                  </a:lnTo>
                  <a:cubicBezTo>
                    <a:pt x="5388" y="798069"/>
                    <a:pt x="3523" y="797296"/>
                    <a:pt x="2148" y="795921"/>
                  </a:cubicBezTo>
                  <a:cubicBezTo>
                    <a:pt x="773" y="794546"/>
                    <a:pt x="0" y="792680"/>
                    <a:pt x="0" y="790736"/>
                  </a:cubicBezTo>
                  <a:lnTo>
                    <a:pt x="0" y="7333"/>
                  </a:lnTo>
                  <a:cubicBezTo>
                    <a:pt x="0" y="5388"/>
                    <a:pt x="773" y="3523"/>
                    <a:pt x="2148" y="2148"/>
                  </a:cubicBezTo>
                  <a:cubicBezTo>
                    <a:pt x="3523" y="773"/>
                    <a:pt x="5388" y="0"/>
                    <a:pt x="7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3"/>
            <p:cNvSpPr txBox="1"/>
            <p:nvPr/>
          </p:nvSpPr>
          <p:spPr>
            <a:xfrm>
              <a:off x="0" y="-28575"/>
              <a:ext cx="57204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13"/>
          <p:cNvSpPr/>
          <p:nvPr/>
        </p:nvSpPr>
        <p:spPr>
          <a:xfrm>
            <a:off x="0" y="33991"/>
            <a:ext cx="18002543" cy="2752714"/>
          </a:xfrm>
          <a:custGeom>
            <a:avLst/>
            <a:gdLst/>
            <a:ahLst/>
            <a:cxnLst/>
            <a:rect l="l" t="t" r="r" b="b"/>
            <a:pathLst>
              <a:path w="18002543" h="2752714" extrusionOk="0">
                <a:moveTo>
                  <a:pt x="0" y="0"/>
                </a:moveTo>
                <a:lnTo>
                  <a:pt x="18002543" y="0"/>
                </a:lnTo>
                <a:lnTo>
                  <a:pt x="18002543" y="2752714"/>
                </a:lnTo>
                <a:lnTo>
                  <a:pt x="0" y="27527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7000"/>
            </a:blip>
            <a:stretch>
              <a:fillRect t="-4879" b="-487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3"/>
          <p:cNvSpPr txBox="1"/>
          <p:nvPr/>
        </p:nvSpPr>
        <p:spPr>
          <a:xfrm>
            <a:off x="1193581" y="259780"/>
            <a:ext cx="9483300" cy="10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3"/>
              <a:buFont typeface="Arial"/>
              <a:buNone/>
            </a:pPr>
            <a:r>
              <a:rPr lang="en-US" sz="670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lang="en-US" sz="6703" b="0" i="0" u="none" strike="noStrike" cap="none">
                <a:solidFill>
                  <a:srgbClr val="C8AA3F"/>
                </a:solidFill>
                <a:latin typeface="Arial"/>
                <a:ea typeface="Arial"/>
                <a:cs typeface="Arial"/>
                <a:sym typeface="Arial"/>
              </a:rPr>
              <a:t>Solution​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3"/>
          <p:cNvSpPr txBox="1"/>
          <p:nvPr/>
        </p:nvSpPr>
        <p:spPr>
          <a:xfrm>
            <a:off x="1246850" y="1509976"/>
            <a:ext cx="139347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CFA935"/>
                </a:solidFill>
                <a:latin typeface="Arial"/>
                <a:ea typeface="Arial"/>
                <a:cs typeface="Arial"/>
                <a:sym typeface="Arial"/>
              </a:rPr>
              <a:t>AI </a:t>
            </a: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CERTs certifications empower organizations to upskill their teams, stay competitive in the marketplace, and harness the power of AI and Blockchain technologies.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3"/>
          <p:cNvSpPr txBox="1"/>
          <p:nvPr/>
        </p:nvSpPr>
        <p:spPr>
          <a:xfrm>
            <a:off x="2438993" y="3009900"/>
            <a:ext cx="1443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Bridging the </a:t>
            </a:r>
            <a:r>
              <a:rPr lang="en-US" sz="2400" b="0" i="0" u="none" strike="noStrike" cap="none">
                <a:solidFill>
                  <a:srgbClr val="C8AA3F"/>
                </a:solidFill>
                <a:latin typeface="Arial"/>
                <a:ea typeface="Arial"/>
                <a:cs typeface="Arial"/>
                <a:sym typeface="Arial"/>
              </a:rPr>
              <a:t>AI skills </a:t>
            </a:r>
            <a:r>
              <a:rPr lang="en-US" sz="24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gap with our comprehensive certification programs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6953180" y="9448843"/>
            <a:ext cx="8229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9"/>
              <a:buFont typeface="Arial"/>
              <a:buNone/>
            </a:pPr>
            <a:r>
              <a:rPr lang="en-US" sz="30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21%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Google Shape;192;p13"/>
          <p:cNvCxnSpPr/>
          <p:nvPr/>
        </p:nvCxnSpPr>
        <p:spPr>
          <a:xfrm>
            <a:off x="1345981" y="9980725"/>
            <a:ext cx="16230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3" name="Google Shape;193;p13"/>
          <p:cNvGrpSpPr/>
          <p:nvPr/>
        </p:nvGrpSpPr>
        <p:grpSpPr>
          <a:xfrm>
            <a:off x="6619654" y="9731969"/>
            <a:ext cx="695972" cy="333801"/>
            <a:chOff x="0" y="-38100"/>
            <a:chExt cx="183300" cy="87914"/>
          </a:xfrm>
        </p:grpSpPr>
        <p:sp>
          <p:nvSpPr>
            <p:cNvPr id="194" name="Google Shape;194;p13"/>
            <p:cNvSpPr/>
            <p:nvPr/>
          </p:nvSpPr>
          <p:spPr>
            <a:xfrm>
              <a:off x="0" y="0"/>
              <a:ext cx="183189" cy="49814"/>
            </a:xfrm>
            <a:custGeom>
              <a:avLst/>
              <a:gdLst/>
              <a:ahLst/>
              <a:cxnLst/>
              <a:rect l="l" t="t" r="r" b="b"/>
              <a:pathLst>
                <a:path w="183189" h="49814" extrusionOk="0">
                  <a:moveTo>
                    <a:pt x="0" y="0"/>
                  </a:moveTo>
                  <a:lnTo>
                    <a:pt x="183189" y="0"/>
                  </a:lnTo>
                  <a:lnTo>
                    <a:pt x="183189" y="49814"/>
                  </a:lnTo>
                  <a:lnTo>
                    <a:pt x="0" y="49814"/>
                  </a:lnTo>
                  <a:close/>
                </a:path>
              </a:pathLst>
            </a:custGeom>
            <a:solidFill>
              <a:srgbClr val="C8AA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3"/>
            <p:cNvSpPr txBox="1"/>
            <p:nvPr/>
          </p:nvSpPr>
          <p:spPr>
            <a:xfrm>
              <a:off x="0" y="-38100"/>
              <a:ext cx="183300" cy="8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96" name="Google Shape;196;p13"/>
          <p:cNvGraphicFramePr/>
          <p:nvPr/>
        </p:nvGraphicFramePr>
        <p:xfrm>
          <a:off x="304799" y="3467100"/>
          <a:ext cx="17697650" cy="6030570"/>
        </p:xfrm>
        <a:graphic>
          <a:graphicData uri="http://schemas.openxmlformats.org/drawingml/2006/table">
            <a:tbl>
              <a:tblPr firstRow="1" bandRow="1">
                <a:noFill/>
                <a:tableStyleId>{F989B96E-CE92-4EA2-A83B-938293AD8DD4}</a:tableStyleId>
              </a:tblPr>
              <a:tblGrid>
                <a:gridCol w="160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8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8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1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08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088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088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575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</a:rPr>
                        <a:t>Technology Certification Portfolio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C8AA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</a:rPr>
                        <a:t>Professional Certification Portfolio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1B1F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</a:rPr>
                        <a:t>Data &amp; Robotics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</a:rPr>
                        <a:t>Development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F3E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</a:rPr>
                        <a:t>Security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E9DD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</a:rPr>
                        <a:t>Cloud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DEC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</a:rPr>
                        <a:t>Blockchain &amp; Bitcoin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9981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</a:rPr>
                        <a:t>Essentials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E3E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</a:rPr>
                        <a:t>Business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BAC0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</a:rPr>
                        <a:t>Design &amp; Creative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7580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</a:rPr>
                        <a:t>Learning &amp; Education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434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</a:rPr>
                        <a:t>Specialization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2B31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0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rgbClr val="C8AA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C8AA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AA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C8AA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AA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C8AA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AA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C8AA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AA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C8AA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AA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C8AA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AA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C8AA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AA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C8AA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AA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C8AA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7" name="Google Shape;197;p13" descr="A gold and white square with black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425" y="4716775"/>
            <a:ext cx="1205475" cy="11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3" descr="A gold and white square with black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2424" y="6090925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3" descr="A gold and white square with black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2418" y="7465069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3" descr="A gold and white square with black 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47326" y="4716775"/>
            <a:ext cx="1205475" cy="118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3" descr="A gold and white square with black text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47323" y="6090925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3" descr="A gold and white square with black text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47517" y="4716780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3" descr="A gold and white square with black tex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747523" y="6090925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3" descr="A gold and white square with black text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64386" y="4716780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3" descr="A gold and white square with black text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364392" y="6090925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3" descr="A gold and white square with black text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010400" y="887730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3" descr="A gold and white square with black text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10400" y="575691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3" descr="A gold and white square with black text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010400" y="679704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3" descr="A gold and white square with black text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010400" y="783717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3" descr="A gold and white square with black text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010400" y="471678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3" descr="A gold and white square with black text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534400" y="4716780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 descr="A gold and white square with black text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534400" y="8602980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 descr="A gold and white square with black text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534400" y="6012180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 descr="A gold and white square with black text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534400" y="7307580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 descr="A gold and white square with black text&#10;&#10;Description automatically generated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1890838" y="783717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3" descr="A gold and white square with black text&#10;&#10;Description automatically generated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341283" y="575691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 descr="A gold and white square with black text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341283" y="471678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 descr="A gold and white card with black text&#10;&#10;Description automatically generated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1890838" y="575691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3" descr="A gold and white square with black text&#10;&#10;Description automatically generated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0341283" y="887730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3" descr="A gold and white square with black text&#10;&#10;Description automatically generated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11890838" y="887730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 descr="A gold and white square with black text&#10;&#10;Description automatically generated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10341283" y="783717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3" descr="A gold and white square with black text&#10;&#10;Description automatically generated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1890838" y="471678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3" descr="A gold and white square with black text&#10;&#10;Description automatically generated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11890838" y="679704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3" descr="A gold and white square with black text&#10;&#10;Description automatically generated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10341283" y="679704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3" descr="A gold and white square with black text&#10;&#10;Description automatically generated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13411194" y="4716780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3" descr="A gold and white square with black text&#10;&#10;Description automatically generated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13411200" y="6090925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3" descr="A gold and white square with black text&#10;&#10;Description automatically generated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15011394" y="4716780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3" descr="A gold and white square with black text&#10;&#10;Description automatically generated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15011400" y="6090925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3" descr="A gold and white square with black text&#10;&#10;Description automatically generated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16611594" y="4716780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3" descr="A gold and white square with black text&#10;&#10;Description automatically generated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16611600" y="6090925"/>
            <a:ext cx="1205477" cy="118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4"/>
          <p:cNvGrpSpPr/>
          <p:nvPr/>
        </p:nvGrpSpPr>
        <p:grpSpPr>
          <a:xfrm>
            <a:off x="0" y="9589007"/>
            <a:ext cx="18288000" cy="698500"/>
            <a:chOff x="0" y="9589007"/>
            <a:chExt cx="18288000" cy="698500"/>
          </a:xfrm>
        </p:grpSpPr>
        <p:sp>
          <p:nvSpPr>
            <p:cNvPr id="236" name="Google Shape;236;p14"/>
            <p:cNvSpPr/>
            <p:nvPr/>
          </p:nvSpPr>
          <p:spPr>
            <a:xfrm>
              <a:off x="0" y="9589007"/>
              <a:ext cx="18288000" cy="698500"/>
            </a:xfrm>
            <a:custGeom>
              <a:avLst/>
              <a:gdLst/>
              <a:ahLst/>
              <a:cxnLst/>
              <a:rect l="l" t="t" r="r" b="b"/>
              <a:pathLst>
                <a:path w="18288000" h="698500" extrusionOk="0">
                  <a:moveTo>
                    <a:pt x="18288000" y="0"/>
                  </a:moveTo>
                  <a:lnTo>
                    <a:pt x="0" y="0"/>
                  </a:lnTo>
                  <a:lnTo>
                    <a:pt x="0" y="697992"/>
                  </a:lnTo>
                  <a:lnTo>
                    <a:pt x="18288000" y="697992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37" name="Google Shape;237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7774" y="9854183"/>
              <a:ext cx="2022856" cy="2926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8" name="Google Shape;238;p14"/>
          <p:cNvSpPr/>
          <p:nvPr/>
        </p:nvSpPr>
        <p:spPr>
          <a:xfrm>
            <a:off x="1028700" y="2165604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 h="120000" extrusionOk="0">
                <a:moveTo>
                  <a:pt x="0" y="0"/>
                </a:moveTo>
                <a:lnTo>
                  <a:pt x="2057400" y="0"/>
                </a:lnTo>
              </a:path>
            </a:pathLst>
          </a:custGeom>
          <a:noFill/>
          <a:ln w="39600" cap="flat" cmpd="sng">
            <a:solidFill>
              <a:srgbClr val="D6AD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14"/>
          <p:cNvGrpSpPr/>
          <p:nvPr/>
        </p:nvGrpSpPr>
        <p:grpSpPr>
          <a:xfrm>
            <a:off x="0" y="0"/>
            <a:ext cx="18287999" cy="4876800"/>
            <a:chOff x="0" y="0"/>
            <a:chExt cx="18287999" cy="4876800"/>
          </a:xfrm>
        </p:grpSpPr>
        <p:pic>
          <p:nvPicPr>
            <p:cNvPr id="240" name="Google Shape;240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008863" y="0"/>
              <a:ext cx="5279136" cy="487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33528"/>
              <a:ext cx="18001487" cy="27523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2" name="Google Shape;242;p14"/>
          <p:cNvSpPr txBox="1">
            <a:spLocks noGrp="1"/>
          </p:cNvSpPr>
          <p:nvPr>
            <p:ph type="body" idx="1"/>
          </p:nvPr>
        </p:nvSpPr>
        <p:spPr>
          <a:xfrm>
            <a:off x="1200699" y="3260975"/>
            <a:ext cx="9216900" cy="54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325" rIns="0" bIns="0" anchor="t" anchorCtr="0">
            <a:spAutoFit/>
          </a:bodyPr>
          <a:lstStyle/>
          <a:p>
            <a:pPr marL="355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</a:pPr>
            <a:r>
              <a:rPr lang="en-US"/>
              <a:t>E-Courseware</a:t>
            </a:r>
            <a:endParaRPr/>
          </a:p>
          <a:p>
            <a:pPr marL="355600" lvl="0" indent="-342900" algn="l" rtl="0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</a:pPr>
            <a:r>
              <a:rPr lang="en-US"/>
              <a:t>Certification Blueprint</a:t>
            </a:r>
            <a:endParaRPr/>
          </a:p>
          <a:p>
            <a:pPr marL="355600" lvl="0" indent="-342900" algn="l" rtl="0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</a:pPr>
            <a:r>
              <a:rPr lang="en-US"/>
              <a:t>Detailed Course Curriculum</a:t>
            </a:r>
            <a:endParaRPr/>
          </a:p>
          <a:p>
            <a:pPr marL="355600" lvl="0" indent="-342900" algn="l" rtl="0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</a:pPr>
            <a:r>
              <a:rPr lang="en-US"/>
              <a:t>Related Tools</a:t>
            </a:r>
            <a:endParaRPr/>
          </a:p>
          <a:p>
            <a:pPr marL="355600" lvl="0" indent="-342900" algn="l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</a:pPr>
            <a:r>
              <a:rPr lang="en-US"/>
              <a:t>Course Resources</a:t>
            </a:r>
            <a:endParaRPr/>
          </a:p>
          <a:p>
            <a:pPr marL="355600" lvl="0" indent="-342900" algn="l" rtl="0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</a:pPr>
            <a:r>
              <a:rPr lang="en-US"/>
              <a:t>Summary Videos</a:t>
            </a:r>
            <a:endParaRPr/>
          </a:p>
          <a:p>
            <a:pPr marL="355600" lvl="0" indent="-342900" algn="l" rtl="0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</a:pPr>
            <a:r>
              <a:rPr lang="en-US"/>
              <a:t>Certification Exam</a:t>
            </a:r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title"/>
          </p:nvPr>
        </p:nvSpPr>
        <p:spPr>
          <a:xfrm>
            <a:off x="78739" y="14986"/>
            <a:ext cx="13079700" cy="1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70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Course Bundle </a:t>
            </a:r>
            <a:r>
              <a:rPr lang="en-US">
                <a:solidFill>
                  <a:srgbClr val="C7AA3E"/>
                </a:solidFill>
              </a:rPr>
              <a:t>Includes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"/>
          <p:cNvSpPr/>
          <p:nvPr/>
        </p:nvSpPr>
        <p:spPr>
          <a:xfrm>
            <a:off x="0" y="118871"/>
            <a:ext cx="18211800" cy="2798445"/>
          </a:xfrm>
          <a:custGeom>
            <a:avLst/>
            <a:gdLst/>
            <a:ahLst/>
            <a:cxnLst/>
            <a:rect l="l" t="t" r="r" b="b"/>
            <a:pathLst>
              <a:path w="18211800" h="2798445" extrusionOk="0">
                <a:moveTo>
                  <a:pt x="18186019" y="0"/>
                </a:moveTo>
                <a:lnTo>
                  <a:pt x="25803" y="0"/>
                </a:lnTo>
                <a:lnTo>
                  <a:pt x="15760" y="2230"/>
                </a:lnTo>
                <a:lnTo>
                  <a:pt x="7557" y="8318"/>
                </a:lnTo>
                <a:lnTo>
                  <a:pt x="2027" y="17359"/>
                </a:lnTo>
                <a:lnTo>
                  <a:pt x="0" y="28448"/>
                </a:lnTo>
                <a:lnTo>
                  <a:pt x="0" y="2769616"/>
                </a:lnTo>
                <a:lnTo>
                  <a:pt x="2027" y="2780704"/>
                </a:lnTo>
                <a:lnTo>
                  <a:pt x="7557" y="2789745"/>
                </a:lnTo>
                <a:lnTo>
                  <a:pt x="15760" y="2795833"/>
                </a:lnTo>
                <a:lnTo>
                  <a:pt x="25803" y="2798063"/>
                </a:lnTo>
                <a:lnTo>
                  <a:pt x="18186019" y="2798063"/>
                </a:lnTo>
                <a:lnTo>
                  <a:pt x="18196048" y="2795833"/>
                </a:lnTo>
                <a:lnTo>
                  <a:pt x="18204243" y="2789745"/>
                </a:lnTo>
                <a:lnTo>
                  <a:pt x="18209771" y="2780704"/>
                </a:lnTo>
                <a:lnTo>
                  <a:pt x="18211800" y="2769616"/>
                </a:lnTo>
                <a:lnTo>
                  <a:pt x="18211800" y="28448"/>
                </a:lnTo>
                <a:lnTo>
                  <a:pt x="18209771" y="17359"/>
                </a:lnTo>
                <a:lnTo>
                  <a:pt x="18204243" y="8318"/>
                </a:lnTo>
                <a:lnTo>
                  <a:pt x="18196048" y="2230"/>
                </a:lnTo>
                <a:lnTo>
                  <a:pt x="18186019" y="0"/>
                </a:lnTo>
                <a:close/>
              </a:path>
            </a:pathLst>
          </a:custGeom>
          <a:solidFill>
            <a:srgbClr val="CFA9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5"/>
          <p:cNvSpPr/>
          <p:nvPr/>
        </p:nvSpPr>
        <p:spPr>
          <a:xfrm>
            <a:off x="1030224" y="9851135"/>
            <a:ext cx="7419340" cy="0"/>
          </a:xfrm>
          <a:custGeom>
            <a:avLst/>
            <a:gdLst/>
            <a:ahLst/>
            <a:cxnLst/>
            <a:rect l="l" t="t" r="r" b="b"/>
            <a:pathLst>
              <a:path w="7419340" h="120000" extrusionOk="0">
                <a:moveTo>
                  <a:pt x="0" y="0"/>
                </a:moveTo>
                <a:lnTo>
                  <a:pt x="7418832" y="0"/>
                </a:lnTo>
              </a:path>
            </a:pathLst>
          </a:custGeom>
          <a:noFill/>
          <a:ln w="18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"/>
          <p:cNvSpPr/>
          <p:nvPr/>
        </p:nvSpPr>
        <p:spPr>
          <a:xfrm>
            <a:off x="9144000" y="9851135"/>
            <a:ext cx="8117205" cy="0"/>
          </a:xfrm>
          <a:custGeom>
            <a:avLst/>
            <a:gdLst/>
            <a:ahLst/>
            <a:cxnLst/>
            <a:rect l="l" t="t" r="r" b="b"/>
            <a:pathLst>
              <a:path w="8117205" h="120000" extrusionOk="0">
                <a:moveTo>
                  <a:pt x="0" y="0"/>
                </a:moveTo>
                <a:lnTo>
                  <a:pt x="8116823" y="0"/>
                </a:lnTo>
              </a:path>
            </a:pathLst>
          </a:custGeom>
          <a:noFill/>
          <a:ln w="18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44"/>
            <a:ext cx="18083784" cy="279806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5"/>
          <p:cNvSpPr/>
          <p:nvPr/>
        </p:nvSpPr>
        <p:spPr>
          <a:xfrm>
            <a:off x="8449056" y="9747504"/>
            <a:ext cx="695325" cy="189230"/>
          </a:xfrm>
          <a:custGeom>
            <a:avLst/>
            <a:gdLst/>
            <a:ahLst/>
            <a:cxnLst/>
            <a:rect l="l" t="t" r="r" b="b"/>
            <a:pathLst>
              <a:path w="695325" h="189229" extrusionOk="0">
                <a:moveTo>
                  <a:pt x="694944" y="0"/>
                </a:moveTo>
                <a:lnTo>
                  <a:pt x="0" y="0"/>
                </a:lnTo>
                <a:lnTo>
                  <a:pt x="0" y="188976"/>
                </a:lnTo>
                <a:lnTo>
                  <a:pt x="694944" y="188976"/>
                </a:lnTo>
                <a:lnTo>
                  <a:pt x="694944" y="0"/>
                </a:lnTo>
                <a:close/>
              </a:path>
            </a:pathLst>
          </a:custGeom>
          <a:solidFill>
            <a:srgbClr val="C7AA3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title"/>
          </p:nvPr>
        </p:nvSpPr>
        <p:spPr>
          <a:xfrm>
            <a:off x="1242466" y="497534"/>
            <a:ext cx="9199245" cy="104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We Add </a:t>
            </a:r>
            <a:r>
              <a:rPr lang="en-US">
                <a:solidFill>
                  <a:srgbClr val="C7AA3E"/>
                </a:solidFill>
              </a:rPr>
              <a:t>Value</a:t>
            </a:r>
            <a:r>
              <a:rPr lang="en-US"/>
              <a:t>?</a:t>
            </a:r>
            <a:endParaRPr/>
          </a:p>
        </p:txBody>
      </p:sp>
      <p:sp>
        <p:nvSpPr>
          <p:cNvPr id="254" name="Google Shape;254;p15"/>
          <p:cNvSpPr txBox="1"/>
          <p:nvPr/>
        </p:nvSpPr>
        <p:spPr>
          <a:xfrm>
            <a:off x="1242466" y="1455927"/>
            <a:ext cx="14140815" cy="10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40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FA935"/>
                </a:solidFill>
                <a:latin typeface="Arial"/>
                <a:ea typeface="Arial"/>
                <a:cs typeface="Arial"/>
                <a:sym typeface="Arial"/>
              </a:rPr>
              <a:t>AI </a:t>
            </a: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CERTS offers </a:t>
            </a:r>
            <a:r>
              <a:rPr lang="en-US" sz="2400">
                <a:solidFill>
                  <a:srgbClr val="C7AA3E"/>
                </a:solidFill>
                <a:latin typeface="Arial"/>
                <a:ea typeface="Arial"/>
                <a:cs typeface="Arial"/>
                <a:sym typeface="Arial"/>
              </a:rPr>
              <a:t>role-based certifications </a:t>
            </a: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tailored to IT and other industry professionals targeting specific job functions with global recognition and quality assurance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p15"/>
          <p:cNvGrpSpPr/>
          <p:nvPr/>
        </p:nvGrpSpPr>
        <p:grpSpPr>
          <a:xfrm>
            <a:off x="0" y="2764535"/>
            <a:ext cx="12475463" cy="7522461"/>
            <a:chOff x="0" y="2764535"/>
            <a:chExt cx="12475463" cy="7522461"/>
          </a:xfrm>
        </p:grpSpPr>
        <p:pic>
          <p:nvPicPr>
            <p:cNvPr id="256" name="Google Shape;256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5899530"/>
              <a:ext cx="4339209" cy="4387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855207" y="2764535"/>
              <a:ext cx="6620256" cy="53370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15"/>
          <p:cNvSpPr txBox="1"/>
          <p:nvPr/>
        </p:nvSpPr>
        <p:spPr>
          <a:xfrm>
            <a:off x="7180580" y="5426709"/>
            <a:ext cx="3914140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7AA3E"/>
                </a:solidFill>
                <a:latin typeface="Arial"/>
                <a:ea typeface="Arial"/>
                <a:cs typeface="Arial"/>
                <a:sym typeface="Arial"/>
              </a:rPr>
              <a:t>Value Proposition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18576" y="3791711"/>
            <a:ext cx="1438655" cy="157886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5"/>
          <p:cNvSpPr txBox="1"/>
          <p:nvPr/>
        </p:nvSpPr>
        <p:spPr>
          <a:xfrm>
            <a:off x="2713101" y="3627881"/>
            <a:ext cx="1927225" cy="93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Comprehensive Certification™ Portfolio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5"/>
          <p:cNvSpPr txBox="1"/>
          <p:nvPr/>
        </p:nvSpPr>
        <p:spPr>
          <a:xfrm>
            <a:off x="1550924" y="5762370"/>
            <a:ext cx="1948180" cy="93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Pioneering in AI and Blockchain Convergence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15"/>
          <p:cNvGrpSpPr/>
          <p:nvPr/>
        </p:nvGrpSpPr>
        <p:grpSpPr>
          <a:xfrm>
            <a:off x="3998660" y="3229355"/>
            <a:ext cx="10141585" cy="4171823"/>
            <a:chOff x="3998660" y="3229355"/>
            <a:chExt cx="10141585" cy="4171823"/>
          </a:xfrm>
        </p:grpSpPr>
        <p:sp>
          <p:nvSpPr>
            <p:cNvPr id="263" name="Google Shape;263;p15"/>
            <p:cNvSpPr/>
            <p:nvPr/>
          </p:nvSpPr>
          <p:spPr>
            <a:xfrm>
              <a:off x="3998660" y="3729608"/>
              <a:ext cx="10141585" cy="3671570"/>
            </a:xfrm>
            <a:custGeom>
              <a:avLst/>
              <a:gdLst/>
              <a:ahLst/>
              <a:cxnLst/>
              <a:rect l="l" t="t" r="r" b="b"/>
              <a:pathLst>
                <a:path w="10141585" h="3671570" extrusionOk="0">
                  <a:moveTo>
                    <a:pt x="2085654" y="0"/>
                  </a:moveTo>
                  <a:lnTo>
                    <a:pt x="2024360" y="18150"/>
                  </a:lnTo>
                  <a:lnTo>
                    <a:pt x="1963942" y="36599"/>
                  </a:lnTo>
                  <a:lnTo>
                    <a:pt x="1904403" y="55342"/>
                  </a:lnTo>
                  <a:lnTo>
                    <a:pt x="1845745" y="74374"/>
                  </a:lnTo>
                  <a:lnTo>
                    <a:pt x="1787968" y="93690"/>
                  </a:lnTo>
                  <a:lnTo>
                    <a:pt x="1731075" y="113287"/>
                  </a:lnTo>
                  <a:lnTo>
                    <a:pt x="1675068" y="133160"/>
                  </a:lnTo>
                  <a:lnTo>
                    <a:pt x="1619948" y="153304"/>
                  </a:lnTo>
                  <a:lnTo>
                    <a:pt x="1565717" y="173716"/>
                  </a:lnTo>
                  <a:lnTo>
                    <a:pt x="1512376" y="194391"/>
                  </a:lnTo>
                  <a:lnTo>
                    <a:pt x="1459928" y="215324"/>
                  </a:lnTo>
                  <a:lnTo>
                    <a:pt x="1408374" y="236511"/>
                  </a:lnTo>
                  <a:lnTo>
                    <a:pt x="1357716" y="257948"/>
                  </a:lnTo>
                  <a:lnTo>
                    <a:pt x="1307955" y="279630"/>
                  </a:lnTo>
                  <a:lnTo>
                    <a:pt x="1259094" y="301553"/>
                  </a:lnTo>
                  <a:lnTo>
                    <a:pt x="1211134" y="323713"/>
                  </a:lnTo>
                  <a:lnTo>
                    <a:pt x="1164076" y="346105"/>
                  </a:lnTo>
                  <a:lnTo>
                    <a:pt x="1117923" y="368724"/>
                  </a:lnTo>
                  <a:lnTo>
                    <a:pt x="1072677" y="391567"/>
                  </a:lnTo>
                  <a:lnTo>
                    <a:pt x="1028338" y="414629"/>
                  </a:lnTo>
                  <a:lnTo>
                    <a:pt x="984908" y="437906"/>
                  </a:lnTo>
                  <a:lnTo>
                    <a:pt x="942390" y="461393"/>
                  </a:lnTo>
                  <a:lnTo>
                    <a:pt x="900785" y="485085"/>
                  </a:lnTo>
                  <a:lnTo>
                    <a:pt x="860095" y="508979"/>
                  </a:lnTo>
                  <a:lnTo>
                    <a:pt x="820322" y="533070"/>
                  </a:lnTo>
                  <a:lnTo>
                    <a:pt x="781466" y="557354"/>
                  </a:lnTo>
                  <a:lnTo>
                    <a:pt x="743531" y="581826"/>
                  </a:lnTo>
                  <a:lnTo>
                    <a:pt x="706517" y="606482"/>
                  </a:lnTo>
                  <a:lnTo>
                    <a:pt x="670427" y="631317"/>
                  </a:lnTo>
                  <a:lnTo>
                    <a:pt x="635262" y="656328"/>
                  </a:lnTo>
                  <a:lnTo>
                    <a:pt x="601024" y="681509"/>
                  </a:lnTo>
                  <a:lnTo>
                    <a:pt x="567714" y="706857"/>
                  </a:lnTo>
                  <a:lnTo>
                    <a:pt x="535335" y="732366"/>
                  </a:lnTo>
                  <a:lnTo>
                    <a:pt x="503888" y="758034"/>
                  </a:lnTo>
                  <a:lnTo>
                    <a:pt x="473374" y="783854"/>
                  </a:lnTo>
                  <a:lnTo>
                    <a:pt x="443796" y="809823"/>
                  </a:lnTo>
                  <a:lnTo>
                    <a:pt x="415155" y="835937"/>
                  </a:lnTo>
                  <a:lnTo>
                    <a:pt x="387453" y="862190"/>
                  </a:lnTo>
                  <a:lnTo>
                    <a:pt x="334873" y="915100"/>
                  </a:lnTo>
                  <a:lnTo>
                    <a:pt x="286069" y="968517"/>
                  </a:lnTo>
                  <a:lnTo>
                    <a:pt x="241056" y="1022406"/>
                  </a:lnTo>
                  <a:lnTo>
                    <a:pt x="199846" y="1076733"/>
                  </a:lnTo>
                  <a:lnTo>
                    <a:pt x="162454" y="1131462"/>
                  </a:lnTo>
                  <a:lnTo>
                    <a:pt x="128894" y="1186558"/>
                  </a:lnTo>
                  <a:lnTo>
                    <a:pt x="99179" y="1241986"/>
                  </a:lnTo>
                  <a:lnTo>
                    <a:pt x="73322" y="1297710"/>
                  </a:lnTo>
                  <a:lnTo>
                    <a:pt x="51339" y="1353697"/>
                  </a:lnTo>
                  <a:lnTo>
                    <a:pt x="33243" y="1409910"/>
                  </a:lnTo>
                  <a:lnTo>
                    <a:pt x="19047" y="1466315"/>
                  </a:lnTo>
                  <a:lnTo>
                    <a:pt x="8765" y="1522876"/>
                  </a:lnTo>
                  <a:lnTo>
                    <a:pt x="2411" y="1579559"/>
                  </a:lnTo>
                  <a:lnTo>
                    <a:pt x="0" y="1636327"/>
                  </a:lnTo>
                  <a:lnTo>
                    <a:pt x="276" y="1664733"/>
                  </a:lnTo>
                  <a:lnTo>
                    <a:pt x="3803" y="1721566"/>
                  </a:lnTo>
                  <a:lnTo>
                    <a:pt x="11306" y="1778397"/>
                  </a:lnTo>
                  <a:lnTo>
                    <a:pt x="22799" y="1835191"/>
                  </a:lnTo>
                  <a:lnTo>
                    <a:pt x="38295" y="1891914"/>
                  </a:lnTo>
                  <a:lnTo>
                    <a:pt x="57810" y="1948530"/>
                  </a:lnTo>
                  <a:lnTo>
                    <a:pt x="81356" y="2005004"/>
                  </a:lnTo>
                  <a:lnTo>
                    <a:pt x="108947" y="2061302"/>
                  </a:lnTo>
                  <a:lnTo>
                    <a:pt x="140597" y="2117387"/>
                  </a:lnTo>
                  <a:lnTo>
                    <a:pt x="176320" y="2173225"/>
                  </a:lnTo>
                  <a:lnTo>
                    <a:pt x="216129" y="2228781"/>
                  </a:lnTo>
                  <a:lnTo>
                    <a:pt x="260039" y="2284019"/>
                  </a:lnTo>
                  <a:lnTo>
                    <a:pt x="308063" y="2338906"/>
                  </a:lnTo>
                  <a:lnTo>
                    <a:pt x="360215" y="2393404"/>
                  </a:lnTo>
                  <a:lnTo>
                    <a:pt x="387843" y="2420497"/>
                  </a:lnTo>
                  <a:lnTo>
                    <a:pt x="416508" y="2447480"/>
                  </a:lnTo>
                  <a:lnTo>
                    <a:pt x="446213" y="2474349"/>
                  </a:lnTo>
                  <a:lnTo>
                    <a:pt x="476957" y="2501098"/>
                  </a:lnTo>
                  <a:lnTo>
                    <a:pt x="508745" y="2527725"/>
                  </a:lnTo>
                  <a:lnTo>
                    <a:pt x="541576" y="2554224"/>
                  </a:lnTo>
                  <a:lnTo>
                    <a:pt x="575453" y="2580591"/>
                  </a:lnTo>
                  <a:lnTo>
                    <a:pt x="610377" y="2606821"/>
                  </a:lnTo>
                  <a:lnTo>
                    <a:pt x="646351" y="2632911"/>
                  </a:lnTo>
                  <a:lnTo>
                    <a:pt x="683375" y="2658856"/>
                  </a:lnTo>
                  <a:lnTo>
                    <a:pt x="721453" y="2684651"/>
                  </a:lnTo>
                  <a:lnTo>
                    <a:pt x="760584" y="2710292"/>
                  </a:lnTo>
                  <a:lnTo>
                    <a:pt x="800772" y="2735775"/>
                  </a:lnTo>
                  <a:lnTo>
                    <a:pt x="842018" y="2761096"/>
                  </a:lnTo>
                  <a:lnTo>
                    <a:pt x="884323" y="2786249"/>
                  </a:lnTo>
                  <a:lnTo>
                    <a:pt x="927689" y="2811231"/>
                  </a:lnTo>
                  <a:lnTo>
                    <a:pt x="972118" y="2836037"/>
                  </a:lnTo>
                  <a:lnTo>
                    <a:pt x="1006204" y="2854559"/>
                  </a:lnTo>
                  <a:lnTo>
                    <a:pt x="1040715" y="2872882"/>
                  </a:lnTo>
                  <a:lnTo>
                    <a:pt x="1075644" y="2891006"/>
                  </a:lnTo>
                  <a:lnTo>
                    <a:pt x="1110988" y="2908930"/>
                  </a:lnTo>
                  <a:lnTo>
                    <a:pt x="1146742" y="2926654"/>
                  </a:lnTo>
                  <a:lnTo>
                    <a:pt x="1182901" y="2944178"/>
                  </a:lnTo>
                  <a:lnTo>
                    <a:pt x="1219461" y="2961501"/>
                  </a:lnTo>
                  <a:lnTo>
                    <a:pt x="1256416" y="2978623"/>
                  </a:lnTo>
                  <a:lnTo>
                    <a:pt x="1293763" y="2995543"/>
                  </a:lnTo>
                  <a:lnTo>
                    <a:pt x="1331496" y="3012263"/>
                  </a:lnTo>
                  <a:lnTo>
                    <a:pt x="1369612" y="3028780"/>
                  </a:lnTo>
                  <a:lnTo>
                    <a:pt x="1408104" y="3045095"/>
                  </a:lnTo>
                  <a:lnTo>
                    <a:pt x="1446969" y="3061208"/>
                  </a:lnTo>
                  <a:lnTo>
                    <a:pt x="1486201" y="3077118"/>
                  </a:lnTo>
                  <a:lnTo>
                    <a:pt x="1525797" y="3092825"/>
                  </a:lnTo>
                  <a:lnTo>
                    <a:pt x="1565751" y="3108328"/>
                  </a:lnTo>
                  <a:lnTo>
                    <a:pt x="1606058" y="3123628"/>
                  </a:lnTo>
                  <a:lnTo>
                    <a:pt x="1646715" y="3138724"/>
                  </a:lnTo>
                  <a:lnTo>
                    <a:pt x="1687716" y="3153616"/>
                  </a:lnTo>
                  <a:lnTo>
                    <a:pt x="1729057" y="3168304"/>
                  </a:lnTo>
                  <a:lnTo>
                    <a:pt x="1770732" y="3182786"/>
                  </a:lnTo>
                  <a:lnTo>
                    <a:pt x="1812738" y="3197064"/>
                  </a:lnTo>
                  <a:lnTo>
                    <a:pt x="1855070" y="3211136"/>
                  </a:lnTo>
                  <a:lnTo>
                    <a:pt x="1897722" y="3225002"/>
                  </a:lnTo>
                  <a:lnTo>
                    <a:pt x="1940691" y="3238662"/>
                  </a:lnTo>
                  <a:lnTo>
                    <a:pt x="1983971" y="3252116"/>
                  </a:lnTo>
                  <a:lnTo>
                    <a:pt x="2027558" y="3265364"/>
                  </a:lnTo>
                  <a:lnTo>
                    <a:pt x="2071447" y="3278405"/>
                  </a:lnTo>
                  <a:lnTo>
                    <a:pt x="2115634" y="3291238"/>
                  </a:lnTo>
                  <a:lnTo>
                    <a:pt x="2160113" y="3303864"/>
                  </a:lnTo>
                  <a:lnTo>
                    <a:pt x="2204881" y="3316283"/>
                  </a:lnTo>
                  <a:lnTo>
                    <a:pt x="2249931" y="3328493"/>
                  </a:lnTo>
                  <a:lnTo>
                    <a:pt x="2295261" y="3340495"/>
                  </a:lnTo>
                  <a:lnTo>
                    <a:pt x="2340865" y="3352288"/>
                  </a:lnTo>
                  <a:lnTo>
                    <a:pt x="2386738" y="3363872"/>
                  </a:lnTo>
                  <a:lnTo>
                    <a:pt x="2432875" y="3375248"/>
                  </a:lnTo>
                  <a:lnTo>
                    <a:pt x="2479273" y="3386413"/>
                  </a:lnTo>
                  <a:lnTo>
                    <a:pt x="2525926" y="3397369"/>
                  </a:lnTo>
                  <a:lnTo>
                    <a:pt x="2572830" y="3408115"/>
                  </a:lnTo>
                  <a:lnTo>
                    <a:pt x="2619979" y="3418650"/>
                  </a:lnTo>
                  <a:lnTo>
                    <a:pt x="2667370" y="3428974"/>
                  </a:lnTo>
                  <a:lnTo>
                    <a:pt x="2714997" y="3439088"/>
                  </a:lnTo>
                  <a:lnTo>
                    <a:pt x="2810942" y="3458681"/>
                  </a:lnTo>
                  <a:lnTo>
                    <a:pt x="2907778" y="3477426"/>
                  </a:lnTo>
                  <a:lnTo>
                    <a:pt x="3005465" y="3495322"/>
                  </a:lnTo>
                  <a:lnTo>
                    <a:pt x="3103968" y="3512365"/>
                  </a:lnTo>
                  <a:lnTo>
                    <a:pt x="3203248" y="3528554"/>
                  </a:lnTo>
                  <a:lnTo>
                    <a:pt x="3303268" y="3543886"/>
                  </a:lnTo>
                  <a:lnTo>
                    <a:pt x="3403991" y="3558358"/>
                  </a:lnTo>
                  <a:lnTo>
                    <a:pt x="3505379" y="3571969"/>
                  </a:lnTo>
                  <a:lnTo>
                    <a:pt x="3607394" y="3584715"/>
                  </a:lnTo>
                  <a:lnTo>
                    <a:pt x="3709999" y="3596596"/>
                  </a:lnTo>
                  <a:lnTo>
                    <a:pt x="3813157" y="3607607"/>
                  </a:lnTo>
                  <a:lnTo>
                    <a:pt x="3916830" y="3617747"/>
                  </a:lnTo>
                  <a:lnTo>
                    <a:pt x="4020980" y="3627014"/>
                  </a:lnTo>
                  <a:lnTo>
                    <a:pt x="4125570" y="3635405"/>
                  </a:lnTo>
                  <a:lnTo>
                    <a:pt x="4230563" y="3642918"/>
                  </a:lnTo>
                  <a:lnTo>
                    <a:pt x="4335921" y="3649550"/>
                  </a:lnTo>
                  <a:lnTo>
                    <a:pt x="4441607" y="3655299"/>
                  </a:lnTo>
                  <a:lnTo>
                    <a:pt x="4547582" y="3660163"/>
                  </a:lnTo>
                  <a:lnTo>
                    <a:pt x="4653811" y="3664139"/>
                  </a:lnTo>
                  <a:lnTo>
                    <a:pt x="4760254" y="3667226"/>
                  </a:lnTo>
                  <a:lnTo>
                    <a:pt x="4866875" y="3669420"/>
                  </a:lnTo>
                  <a:lnTo>
                    <a:pt x="4973636" y="3670719"/>
                  </a:lnTo>
                  <a:lnTo>
                    <a:pt x="5080500" y="3671121"/>
                  </a:lnTo>
                  <a:lnTo>
                    <a:pt x="5187429" y="3670623"/>
                  </a:lnTo>
                  <a:lnTo>
                    <a:pt x="5294385" y="3669224"/>
                  </a:lnTo>
                  <a:lnTo>
                    <a:pt x="5401332" y="3666921"/>
                  </a:lnTo>
                  <a:lnTo>
                    <a:pt x="5508231" y="3663711"/>
                  </a:lnTo>
                  <a:lnTo>
                    <a:pt x="5615046" y="3659592"/>
                  </a:lnTo>
                  <a:lnTo>
                    <a:pt x="5721738" y="3654562"/>
                  </a:lnTo>
                  <a:lnTo>
                    <a:pt x="5828270" y="3648618"/>
                  </a:lnTo>
                  <a:lnTo>
                    <a:pt x="5934605" y="3641759"/>
                  </a:lnTo>
                  <a:lnTo>
                    <a:pt x="6040706" y="3633981"/>
                  </a:lnTo>
                  <a:lnTo>
                    <a:pt x="6146534" y="3625282"/>
                  </a:lnTo>
                  <a:lnTo>
                    <a:pt x="6252052" y="3615660"/>
                  </a:lnTo>
                  <a:lnTo>
                    <a:pt x="6357223" y="3605113"/>
                  </a:lnTo>
                  <a:lnTo>
                    <a:pt x="6462009" y="3593638"/>
                  </a:lnTo>
                  <a:lnTo>
                    <a:pt x="6566373" y="3581233"/>
                  </a:lnTo>
                  <a:lnTo>
                    <a:pt x="6670278" y="3567895"/>
                  </a:lnTo>
                  <a:lnTo>
                    <a:pt x="6773685" y="3553622"/>
                  </a:lnTo>
                  <a:lnTo>
                    <a:pt x="6876557" y="3538413"/>
                  </a:lnTo>
                  <a:lnTo>
                    <a:pt x="6927781" y="3530456"/>
                  </a:lnTo>
                  <a:lnTo>
                    <a:pt x="6978857" y="3522263"/>
                  </a:lnTo>
                  <a:lnTo>
                    <a:pt x="7029781" y="3513836"/>
                  </a:lnTo>
                  <a:lnTo>
                    <a:pt x="7080548" y="3505172"/>
                  </a:lnTo>
                  <a:lnTo>
                    <a:pt x="7131152" y="3496273"/>
                  </a:lnTo>
                  <a:lnTo>
                    <a:pt x="7181591" y="3487137"/>
                  </a:lnTo>
                  <a:lnTo>
                    <a:pt x="7231858" y="3477764"/>
                  </a:lnTo>
                  <a:lnTo>
                    <a:pt x="7281949" y="3468154"/>
                  </a:lnTo>
                  <a:lnTo>
                    <a:pt x="7331860" y="3458308"/>
                  </a:lnTo>
                  <a:lnTo>
                    <a:pt x="7381586" y="3448223"/>
                  </a:lnTo>
                  <a:lnTo>
                    <a:pt x="7431121" y="3437901"/>
                  </a:lnTo>
                  <a:lnTo>
                    <a:pt x="7480463" y="3427341"/>
                  </a:lnTo>
                  <a:lnTo>
                    <a:pt x="7529604" y="3416542"/>
                  </a:lnTo>
                  <a:lnTo>
                    <a:pt x="7578542" y="3405504"/>
                  </a:lnTo>
                  <a:lnTo>
                    <a:pt x="7627271" y="3394228"/>
                  </a:lnTo>
                  <a:lnTo>
                    <a:pt x="7675787" y="3382712"/>
                  </a:lnTo>
                  <a:lnTo>
                    <a:pt x="7724085" y="3370956"/>
                  </a:lnTo>
                  <a:lnTo>
                    <a:pt x="7772160" y="3358961"/>
                  </a:lnTo>
                  <a:lnTo>
                    <a:pt x="7820007" y="3346725"/>
                  </a:lnTo>
                  <a:lnTo>
                    <a:pt x="7867623" y="3334249"/>
                  </a:lnTo>
                  <a:lnTo>
                    <a:pt x="7915002" y="3321532"/>
                  </a:lnTo>
                  <a:lnTo>
                    <a:pt x="7962139" y="3308574"/>
                  </a:lnTo>
                  <a:lnTo>
                    <a:pt x="8009030" y="3295375"/>
                  </a:lnTo>
                  <a:lnTo>
                    <a:pt x="8055670" y="3281934"/>
                  </a:lnTo>
                  <a:lnTo>
                    <a:pt x="8116965" y="3263783"/>
                  </a:lnTo>
                  <a:lnTo>
                    <a:pt x="8177383" y="3245334"/>
                  </a:lnTo>
                  <a:lnTo>
                    <a:pt x="8236922" y="3226591"/>
                  </a:lnTo>
                  <a:lnTo>
                    <a:pt x="8295580" y="3207559"/>
                  </a:lnTo>
                  <a:lnTo>
                    <a:pt x="8353357" y="3188243"/>
                  </a:lnTo>
                  <a:lnTo>
                    <a:pt x="8410250" y="3168646"/>
                  </a:lnTo>
                  <a:lnTo>
                    <a:pt x="8466257" y="3148773"/>
                  </a:lnTo>
                  <a:lnTo>
                    <a:pt x="8521377" y="3128629"/>
                  </a:lnTo>
                  <a:lnTo>
                    <a:pt x="8575608" y="3108217"/>
                  </a:lnTo>
                  <a:lnTo>
                    <a:pt x="8628949" y="3087542"/>
                  </a:lnTo>
                  <a:lnTo>
                    <a:pt x="8681397" y="3066609"/>
                  </a:lnTo>
                  <a:lnTo>
                    <a:pt x="8732951" y="3045422"/>
                  </a:lnTo>
                  <a:lnTo>
                    <a:pt x="8783609" y="3023985"/>
                  </a:lnTo>
                  <a:lnTo>
                    <a:pt x="8833370" y="3002303"/>
                  </a:lnTo>
                  <a:lnTo>
                    <a:pt x="8882231" y="2980380"/>
                  </a:lnTo>
                  <a:lnTo>
                    <a:pt x="8930191" y="2958220"/>
                  </a:lnTo>
                  <a:lnTo>
                    <a:pt x="8977249" y="2935828"/>
                  </a:lnTo>
                  <a:lnTo>
                    <a:pt x="9023402" y="2913209"/>
                  </a:lnTo>
                  <a:lnTo>
                    <a:pt x="9068648" y="2890366"/>
                  </a:lnTo>
                  <a:lnTo>
                    <a:pt x="9112987" y="2867304"/>
                  </a:lnTo>
                  <a:lnTo>
                    <a:pt x="9156417" y="2844027"/>
                  </a:lnTo>
                  <a:lnTo>
                    <a:pt x="9198935" y="2820540"/>
                  </a:lnTo>
                  <a:lnTo>
                    <a:pt x="9240540" y="2796848"/>
                  </a:lnTo>
                  <a:lnTo>
                    <a:pt x="9281230" y="2772954"/>
                  </a:lnTo>
                  <a:lnTo>
                    <a:pt x="9321003" y="2748863"/>
                  </a:lnTo>
                  <a:lnTo>
                    <a:pt x="9359858" y="2724579"/>
                  </a:lnTo>
                  <a:lnTo>
                    <a:pt x="9397794" y="2700107"/>
                  </a:lnTo>
                  <a:lnTo>
                    <a:pt x="9434807" y="2675451"/>
                  </a:lnTo>
                  <a:lnTo>
                    <a:pt x="9470898" y="2650616"/>
                  </a:lnTo>
                  <a:lnTo>
                    <a:pt x="9506063" y="2625605"/>
                  </a:lnTo>
                  <a:lnTo>
                    <a:pt x="9540301" y="2600424"/>
                  </a:lnTo>
                  <a:lnTo>
                    <a:pt x="9573611" y="2575076"/>
                  </a:lnTo>
                  <a:lnTo>
                    <a:pt x="9605990" y="2549567"/>
                  </a:lnTo>
                  <a:lnTo>
                    <a:pt x="9637437" y="2523899"/>
                  </a:lnTo>
                  <a:lnTo>
                    <a:pt x="9667951" y="2498079"/>
                  </a:lnTo>
                  <a:lnTo>
                    <a:pt x="9697529" y="2472110"/>
                  </a:lnTo>
                  <a:lnTo>
                    <a:pt x="9726170" y="2445996"/>
                  </a:lnTo>
                  <a:lnTo>
                    <a:pt x="9753872" y="2419743"/>
                  </a:lnTo>
                  <a:lnTo>
                    <a:pt x="9806452" y="2366833"/>
                  </a:lnTo>
                  <a:lnTo>
                    <a:pt x="9855256" y="2313416"/>
                  </a:lnTo>
                  <a:lnTo>
                    <a:pt x="9900269" y="2259527"/>
                  </a:lnTo>
                  <a:lnTo>
                    <a:pt x="9941479" y="2205200"/>
                  </a:lnTo>
                  <a:lnTo>
                    <a:pt x="9978871" y="2150471"/>
                  </a:lnTo>
                  <a:lnTo>
                    <a:pt x="10012431" y="2095375"/>
                  </a:lnTo>
                  <a:lnTo>
                    <a:pt x="10042146" y="2039947"/>
                  </a:lnTo>
                  <a:lnTo>
                    <a:pt x="10068002" y="1984223"/>
                  </a:lnTo>
                  <a:lnTo>
                    <a:pt x="10089986" y="1928236"/>
                  </a:lnTo>
                  <a:lnTo>
                    <a:pt x="10108082" y="1872023"/>
                  </a:lnTo>
                  <a:lnTo>
                    <a:pt x="10122278" y="1815618"/>
                  </a:lnTo>
                  <a:lnTo>
                    <a:pt x="10132560" y="1759057"/>
                  </a:lnTo>
                  <a:lnTo>
                    <a:pt x="10138914" y="1702374"/>
                  </a:lnTo>
                  <a:lnTo>
                    <a:pt x="10141325" y="1645606"/>
                  </a:lnTo>
                  <a:lnTo>
                    <a:pt x="10141049" y="1617200"/>
                  </a:lnTo>
                  <a:lnTo>
                    <a:pt x="10137522" y="1560367"/>
                  </a:lnTo>
                  <a:lnTo>
                    <a:pt x="10130019" y="1503536"/>
                  </a:lnTo>
                  <a:lnTo>
                    <a:pt x="10118526" y="1446742"/>
                  </a:lnTo>
                  <a:lnTo>
                    <a:pt x="10103029" y="1390019"/>
                  </a:lnTo>
                  <a:lnTo>
                    <a:pt x="10083515" y="1333403"/>
                  </a:lnTo>
                  <a:lnTo>
                    <a:pt x="10059969" y="1276929"/>
                  </a:lnTo>
                  <a:lnTo>
                    <a:pt x="10032378" y="1220631"/>
                  </a:lnTo>
                  <a:lnTo>
                    <a:pt x="10000728" y="1164546"/>
                  </a:lnTo>
                  <a:lnTo>
                    <a:pt x="9965005" y="1108708"/>
                  </a:lnTo>
                  <a:lnTo>
                    <a:pt x="9925196" y="1053152"/>
                  </a:lnTo>
                  <a:lnTo>
                    <a:pt x="9881286" y="997914"/>
                  </a:lnTo>
                  <a:lnTo>
                    <a:pt x="9833262" y="943027"/>
                  </a:lnTo>
                  <a:lnTo>
                    <a:pt x="9781110" y="888529"/>
                  </a:lnTo>
                  <a:lnTo>
                    <a:pt x="9753482" y="861436"/>
                  </a:lnTo>
                  <a:lnTo>
                    <a:pt x="9724817" y="834453"/>
                  </a:lnTo>
                  <a:lnTo>
                    <a:pt x="9695112" y="807584"/>
                  </a:lnTo>
                  <a:lnTo>
                    <a:pt x="9664367" y="780835"/>
                  </a:lnTo>
                  <a:lnTo>
                    <a:pt x="9632580" y="754208"/>
                  </a:lnTo>
                  <a:lnTo>
                    <a:pt x="9599749" y="727709"/>
                  </a:lnTo>
                  <a:lnTo>
                    <a:pt x="9565872" y="701342"/>
                  </a:lnTo>
                  <a:lnTo>
                    <a:pt x="9530948" y="675112"/>
                  </a:lnTo>
                  <a:lnTo>
                    <a:pt x="9494974" y="649022"/>
                  </a:lnTo>
                  <a:lnTo>
                    <a:pt x="9457950" y="623077"/>
                  </a:lnTo>
                  <a:lnTo>
                    <a:pt x="9419872" y="597282"/>
                  </a:lnTo>
                  <a:lnTo>
                    <a:pt x="9380741" y="571641"/>
                  </a:lnTo>
                  <a:lnTo>
                    <a:pt x="9340553" y="546158"/>
                  </a:lnTo>
                  <a:lnTo>
                    <a:pt x="9299307" y="520837"/>
                  </a:lnTo>
                  <a:lnTo>
                    <a:pt x="9257002" y="495684"/>
                  </a:lnTo>
                  <a:lnTo>
                    <a:pt x="9213636" y="470702"/>
                  </a:lnTo>
                  <a:lnTo>
                    <a:pt x="9169206" y="445897"/>
                  </a:lnTo>
                  <a:lnTo>
                    <a:pt x="9128808" y="424003"/>
                  </a:lnTo>
                  <a:lnTo>
                    <a:pt x="9087691" y="402330"/>
                  </a:lnTo>
                  <a:lnTo>
                    <a:pt x="9045860" y="380880"/>
                  </a:lnTo>
                  <a:lnTo>
                    <a:pt x="9003321" y="359659"/>
                  </a:lnTo>
                  <a:lnTo>
                    <a:pt x="8960080" y="338668"/>
                  </a:lnTo>
                  <a:lnTo>
                    <a:pt x="8916143" y="317912"/>
                  </a:lnTo>
                  <a:lnTo>
                    <a:pt x="8871515" y="297394"/>
                  </a:lnTo>
                  <a:lnTo>
                    <a:pt x="8826203" y="277118"/>
                  </a:lnTo>
                  <a:lnTo>
                    <a:pt x="8780211" y="257087"/>
                  </a:lnTo>
                  <a:lnTo>
                    <a:pt x="8733546" y="237305"/>
                  </a:lnTo>
                  <a:lnTo>
                    <a:pt x="8686214" y="217775"/>
                  </a:lnTo>
                  <a:lnTo>
                    <a:pt x="8638219" y="198501"/>
                  </a:lnTo>
                  <a:lnTo>
                    <a:pt x="8425240" y="284607"/>
                  </a:lnTo>
                  <a:lnTo>
                    <a:pt x="8481639" y="305025"/>
                  </a:lnTo>
                  <a:lnTo>
                    <a:pt x="8536998" y="325703"/>
                  </a:lnTo>
                  <a:lnTo>
                    <a:pt x="8591315" y="346633"/>
                  </a:lnTo>
                  <a:lnTo>
                    <a:pt x="8644590" y="367812"/>
                  </a:lnTo>
                  <a:lnTo>
                    <a:pt x="8696824" y="389235"/>
                  </a:lnTo>
                  <a:lnTo>
                    <a:pt x="8748015" y="410897"/>
                  </a:lnTo>
                  <a:lnTo>
                    <a:pt x="8798163" y="432792"/>
                  </a:lnTo>
                  <a:lnTo>
                    <a:pt x="8847269" y="454918"/>
                  </a:lnTo>
                  <a:lnTo>
                    <a:pt x="8895330" y="477267"/>
                  </a:lnTo>
                  <a:lnTo>
                    <a:pt x="8942348" y="499837"/>
                  </a:lnTo>
                  <a:lnTo>
                    <a:pt x="8988322" y="522621"/>
                  </a:lnTo>
                  <a:lnTo>
                    <a:pt x="9033250" y="545615"/>
                  </a:lnTo>
                  <a:lnTo>
                    <a:pt x="9077134" y="568814"/>
                  </a:lnTo>
                  <a:lnTo>
                    <a:pt x="9119972" y="592214"/>
                  </a:lnTo>
                  <a:lnTo>
                    <a:pt x="9161764" y="615810"/>
                  </a:lnTo>
                  <a:lnTo>
                    <a:pt x="9202509" y="639596"/>
                  </a:lnTo>
                  <a:lnTo>
                    <a:pt x="9242208" y="663568"/>
                  </a:lnTo>
                  <a:lnTo>
                    <a:pt x="9280860" y="687722"/>
                  </a:lnTo>
                  <a:lnTo>
                    <a:pt x="9318464" y="712052"/>
                  </a:lnTo>
                  <a:lnTo>
                    <a:pt x="9355020" y="736553"/>
                  </a:lnTo>
                  <a:lnTo>
                    <a:pt x="9390528" y="761221"/>
                  </a:lnTo>
                  <a:lnTo>
                    <a:pt x="9424987" y="786051"/>
                  </a:lnTo>
                  <a:lnTo>
                    <a:pt x="9458397" y="811038"/>
                  </a:lnTo>
                  <a:lnTo>
                    <a:pt x="9490757" y="836178"/>
                  </a:lnTo>
                  <a:lnTo>
                    <a:pt x="9522068" y="861465"/>
                  </a:lnTo>
                  <a:lnTo>
                    <a:pt x="9552328" y="886894"/>
                  </a:lnTo>
                  <a:lnTo>
                    <a:pt x="9581537" y="912461"/>
                  </a:lnTo>
                  <a:lnTo>
                    <a:pt x="9609695" y="938162"/>
                  </a:lnTo>
                  <a:lnTo>
                    <a:pt x="9662856" y="989943"/>
                  </a:lnTo>
                  <a:lnTo>
                    <a:pt x="9711808" y="1042198"/>
                  </a:lnTo>
                  <a:lnTo>
                    <a:pt x="9756547" y="1094889"/>
                  </a:lnTo>
                  <a:lnTo>
                    <a:pt x="9797070" y="1147978"/>
                  </a:lnTo>
                  <a:lnTo>
                    <a:pt x="9833374" y="1201425"/>
                  </a:lnTo>
                  <a:lnTo>
                    <a:pt x="9865456" y="1255193"/>
                  </a:lnTo>
                  <a:lnTo>
                    <a:pt x="9893312" y="1309243"/>
                  </a:lnTo>
                  <a:lnTo>
                    <a:pt x="9916940" y="1363536"/>
                  </a:lnTo>
                  <a:lnTo>
                    <a:pt x="9936336" y="1418034"/>
                  </a:lnTo>
                  <a:lnTo>
                    <a:pt x="9951497" y="1472698"/>
                  </a:lnTo>
                  <a:lnTo>
                    <a:pt x="9962419" y="1527490"/>
                  </a:lnTo>
                  <a:lnTo>
                    <a:pt x="9969100" y="1582372"/>
                  </a:lnTo>
                  <a:lnTo>
                    <a:pt x="9971536" y="1637304"/>
                  </a:lnTo>
                  <a:lnTo>
                    <a:pt x="9971162" y="1664778"/>
                  </a:lnTo>
                  <a:lnTo>
                    <a:pt x="9967225" y="1719714"/>
                  </a:lnTo>
                  <a:lnTo>
                    <a:pt x="9959036" y="1774605"/>
                  </a:lnTo>
                  <a:lnTo>
                    <a:pt x="9946590" y="1829413"/>
                  </a:lnTo>
                  <a:lnTo>
                    <a:pt x="9929886" y="1884098"/>
                  </a:lnTo>
                  <a:lnTo>
                    <a:pt x="9908919" y="1938622"/>
                  </a:lnTo>
                  <a:lnTo>
                    <a:pt x="9883687" y="1992946"/>
                  </a:lnTo>
                  <a:lnTo>
                    <a:pt x="9854186" y="2047033"/>
                  </a:lnTo>
                  <a:lnTo>
                    <a:pt x="9820413" y="2100843"/>
                  </a:lnTo>
                  <a:lnTo>
                    <a:pt x="9782365" y="2154338"/>
                  </a:lnTo>
                  <a:lnTo>
                    <a:pt x="9740039" y="2207480"/>
                  </a:lnTo>
                  <a:lnTo>
                    <a:pt x="9693431" y="2260230"/>
                  </a:lnTo>
                  <a:lnTo>
                    <a:pt x="9642539" y="2312550"/>
                  </a:lnTo>
                  <a:lnTo>
                    <a:pt x="9587358" y="2364400"/>
                  </a:lnTo>
                  <a:lnTo>
                    <a:pt x="9558159" y="2390137"/>
                  </a:lnTo>
                  <a:lnTo>
                    <a:pt x="9527887" y="2415743"/>
                  </a:lnTo>
                  <a:lnTo>
                    <a:pt x="9496541" y="2441212"/>
                  </a:lnTo>
                  <a:lnTo>
                    <a:pt x="9464121" y="2466540"/>
                  </a:lnTo>
                  <a:lnTo>
                    <a:pt x="9430627" y="2491722"/>
                  </a:lnTo>
                  <a:lnTo>
                    <a:pt x="9396058" y="2516753"/>
                  </a:lnTo>
                  <a:lnTo>
                    <a:pt x="9360413" y="2541628"/>
                  </a:lnTo>
                  <a:lnTo>
                    <a:pt x="9323694" y="2566343"/>
                  </a:lnTo>
                  <a:lnTo>
                    <a:pt x="9285898" y="2590892"/>
                  </a:lnTo>
                  <a:lnTo>
                    <a:pt x="9247025" y="2615271"/>
                  </a:lnTo>
                  <a:lnTo>
                    <a:pt x="9207076" y="2639475"/>
                  </a:lnTo>
                  <a:lnTo>
                    <a:pt x="9166050" y="2663499"/>
                  </a:lnTo>
                  <a:lnTo>
                    <a:pt x="9123946" y="2687339"/>
                  </a:lnTo>
                  <a:lnTo>
                    <a:pt x="9080765" y="2710989"/>
                  </a:lnTo>
                  <a:lnTo>
                    <a:pt x="9036505" y="2734445"/>
                  </a:lnTo>
                  <a:lnTo>
                    <a:pt x="8991166" y="2757702"/>
                  </a:lnTo>
                  <a:lnTo>
                    <a:pt x="8944748" y="2780755"/>
                  </a:lnTo>
                  <a:lnTo>
                    <a:pt x="8897250" y="2803599"/>
                  </a:lnTo>
                  <a:lnTo>
                    <a:pt x="8848672" y="2826230"/>
                  </a:lnTo>
                  <a:lnTo>
                    <a:pt x="8799014" y="2848643"/>
                  </a:lnTo>
                  <a:lnTo>
                    <a:pt x="8748275" y="2870832"/>
                  </a:lnTo>
                  <a:lnTo>
                    <a:pt x="8696455" y="2892794"/>
                  </a:lnTo>
                  <a:lnTo>
                    <a:pt x="8643553" y="2914523"/>
                  </a:lnTo>
                  <a:lnTo>
                    <a:pt x="8604225" y="2930241"/>
                  </a:lnTo>
                  <a:lnTo>
                    <a:pt x="8564530" y="2945749"/>
                  </a:lnTo>
                  <a:lnTo>
                    <a:pt x="8524473" y="2961044"/>
                  </a:lnTo>
                  <a:lnTo>
                    <a:pt x="8484059" y="2976127"/>
                  </a:lnTo>
                  <a:lnTo>
                    <a:pt x="8443294" y="2990998"/>
                  </a:lnTo>
                  <a:lnTo>
                    <a:pt x="8402182" y="3005657"/>
                  </a:lnTo>
                  <a:lnTo>
                    <a:pt x="8360729" y="3020103"/>
                  </a:lnTo>
                  <a:lnTo>
                    <a:pt x="8318939" y="3034337"/>
                  </a:lnTo>
                  <a:lnTo>
                    <a:pt x="8276817" y="3048360"/>
                  </a:lnTo>
                  <a:lnTo>
                    <a:pt x="8234369" y="3062169"/>
                  </a:lnTo>
                  <a:lnTo>
                    <a:pt x="8191598" y="3075766"/>
                  </a:lnTo>
                  <a:lnTo>
                    <a:pt x="8148511" y="3089151"/>
                  </a:lnTo>
                  <a:lnTo>
                    <a:pt x="8105113" y="3102323"/>
                  </a:lnTo>
                  <a:lnTo>
                    <a:pt x="8061407" y="3115283"/>
                  </a:lnTo>
                  <a:lnTo>
                    <a:pt x="8017400" y="3128029"/>
                  </a:lnTo>
                  <a:lnTo>
                    <a:pt x="7973095" y="3140563"/>
                  </a:lnTo>
                  <a:lnTo>
                    <a:pt x="7928499" y="3152885"/>
                  </a:lnTo>
                  <a:lnTo>
                    <a:pt x="7883616" y="3164993"/>
                  </a:lnTo>
                  <a:lnTo>
                    <a:pt x="7838451" y="3176889"/>
                  </a:lnTo>
                  <a:lnTo>
                    <a:pt x="7793010" y="3188571"/>
                  </a:lnTo>
                  <a:lnTo>
                    <a:pt x="7747296" y="3200040"/>
                  </a:lnTo>
                  <a:lnTo>
                    <a:pt x="7701315" y="3211297"/>
                  </a:lnTo>
                  <a:lnTo>
                    <a:pt x="7655072" y="3222340"/>
                  </a:lnTo>
                  <a:lnTo>
                    <a:pt x="7608573" y="3233170"/>
                  </a:lnTo>
                  <a:lnTo>
                    <a:pt x="7561821" y="3243787"/>
                  </a:lnTo>
                  <a:lnTo>
                    <a:pt x="7514822" y="3254190"/>
                  </a:lnTo>
                  <a:lnTo>
                    <a:pt x="7467582" y="3264380"/>
                  </a:lnTo>
                  <a:lnTo>
                    <a:pt x="7420104" y="3274356"/>
                  </a:lnTo>
                  <a:lnTo>
                    <a:pt x="7372394" y="3284119"/>
                  </a:lnTo>
                  <a:lnTo>
                    <a:pt x="7276298" y="3303004"/>
                  </a:lnTo>
                  <a:lnTo>
                    <a:pt x="7179333" y="3321035"/>
                  </a:lnTo>
                  <a:lnTo>
                    <a:pt x="7081539" y="3338210"/>
                  </a:lnTo>
                  <a:lnTo>
                    <a:pt x="6982957" y="3354529"/>
                  </a:lnTo>
                  <a:lnTo>
                    <a:pt x="6883626" y="3369992"/>
                  </a:lnTo>
                  <a:lnTo>
                    <a:pt x="6783585" y="3384598"/>
                  </a:lnTo>
                  <a:lnTo>
                    <a:pt x="6682875" y="3398347"/>
                  </a:lnTo>
                  <a:lnTo>
                    <a:pt x="6581536" y="3411239"/>
                  </a:lnTo>
                  <a:lnTo>
                    <a:pt x="6479606" y="3423272"/>
                  </a:lnTo>
                  <a:lnTo>
                    <a:pt x="6377127" y="3434447"/>
                  </a:lnTo>
                  <a:lnTo>
                    <a:pt x="6274138" y="3444762"/>
                  </a:lnTo>
                  <a:lnTo>
                    <a:pt x="6170679" y="3454219"/>
                  </a:lnTo>
                  <a:lnTo>
                    <a:pt x="6066790" y="3462815"/>
                  </a:lnTo>
                  <a:lnTo>
                    <a:pt x="5962510" y="3470550"/>
                  </a:lnTo>
                  <a:lnTo>
                    <a:pt x="5857880" y="3477425"/>
                  </a:lnTo>
                  <a:lnTo>
                    <a:pt x="5752939" y="3483438"/>
                  </a:lnTo>
                  <a:lnTo>
                    <a:pt x="5647727" y="3488589"/>
                  </a:lnTo>
                  <a:lnTo>
                    <a:pt x="5542284" y="3492877"/>
                  </a:lnTo>
                  <a:lnTo>
                    <a:pt x="5436650" y="3496303"/>
                  </a:lnTo>
                  <a:lnTo>
                    <a:pt x="5330864" y="3498865"/>
                  </a:lnTo>
                  <a:lnTo>
                    <a:pt x="5224967" y="3500564"/>
                  </a:lnTo>
                  <a:lnTo>
                    <a:pt x="5118999" y="3501398"/>
                  </a:lnTo>
                  <a:lnTo>
                    <a:pt x="5012998" y="3501368"/>
                  </a:lnTo>
                  <a:lnTo>
                    <a:pt x="4907006" y="3500472"/>
                  </a:lnTo>
                  <a:lnTo>
                    <a:pt x="4801061" y="3498710"/>
                  </a:lnTo>
                  <a:lnTo>
                    <a:pt x="4695205" y="3496082"/>
                  </a:lnTo>
                  <a:lnTo>
                    <a:pt x="4589475" y="3492587"/>
                  </a:lnTo>
                  <a:lnTo>
                    <a:pt x="4483914" y="3488225"/>
                  </a:lnTo>
                  <a:lnTo>
                    <a:pt x="4378559" y="3482996"/>
                  </a:lnTo>
                  <a:lnTo>
                    <a:pt x="4273452" y="3476898"/>
                  </a:lnTo>
                  <a:lnTo>
                    <a:pt x="4168631" y="3469932"/>
                  </a:lnTo>
                  <a:lnTo>
                    <a:pt x="4064138" y="3462097"/>
                  </a:lnTo>
                  <a:lnTo>
                    <a:pt x="3960011" y="3453392"/>
                  </a:lnTo>
                  <a:lnTo>
                    <a:pt x="3856291" y="3443817"/>
                  </a:lnTo>
                  <a:lnTo>
                    <a:pt x="3753016" y="3433371"/>
                  </a:lnTo>
                  <a:lnTo>
                    <a:pt x="3650229" y="3422054"/>
                  </a:lnTo>
                  <a:lnTo>
                    <a:pt x="3547967" y="3409866"/>
                  </a:lnTo>
                  <a:lnTo>
                    <a:pt x="3446271" y="3396806"/>
                  </a:lnTo>
                  <a:lnTo>
                    <a:pt x="3345181" y="3382874"/>
                  </a:lnTo>
                  <a:lnTo>
                    <a:pt x="3244736" y="3368068"/>
                  </a:lnTo>
                  <a:lnTo>
                    <a:pt x="3144977" y="3352389"/>
                  </a:lnTo>
                  <a:lnTo>
                    <a:pt x="3045943" y="3335837"/>
                  </a:lnTo>
                  <a:lnTo>
                    <a:pt x="2947675" y="3318410"/>
                  </a:lnTo>
                  <a:lnTo>
                    <a:pt x="2850211" y="3300108"/>
                  </a:lnTo>
                  <a:lnTo>
                    <a:pt x="2801793" y="3290629"/>
                  </a:lnTo>
                  <a:lnTo>
                    <a:pt x="2753592" y="3280931"/>
                  </a:lnTo>
                  <a:lnTo>
                    <a:pt x="2705612" y="3271014"/>
                  </a:lnTo>
                  <a:lnTo>
                    <a:pt x="2657858" y="3260878"/>
                  </a:lnTo>
                  <a:lnTo>
                    <a:pt x="2610335" y="3250523"/>
                  </a:lnTo>
                  <a:lnTo>
                    <a:pt x="2563048" y="3239949"/>
                  </a:lnTo>
                  <a:lnTo>
                    <a:pt x="2516002" y="3229155"/>
                  </a:lnTo>
                  <a:lnTo>
                    <a:pt x="2469203" y="3218143"/>
                  </a:lnTo>
                  <a:lnTo>
                    <a:pt x="2422654" y="3206911"/>
                  </a:lnTo>
                  <a:lnTo>
                    <a:pt x="2376362" y="3195459"/>
                  </a:lnTo>
                  <a:lnTo>
                    <a:pt x="2330330" y="3183789"/>
                  </a:lnTo>
                  <a:lnTo>
                    <a:pt x="2284565" y="3171899"/>
                  </a:lnTo>
                  <a:lnTo>
                    <a:pt x="2239070" y="3159789"/>
                  </a:lnTo>
                  <a:lnTo>
                    <a:pt x="2193851" y="3147460"/>
                  </a:lnTo>
                  <a:lnTo>
                    <a:pt x="2148914" y="3134911"/>
                  </a:lnTo>
                  <a:lnTo>
                    <a:pt x="2104262" y="3122142"/>
                  </a:lnTo>
                  <a:lnTo>
                    <a:pt x="2059901" y="3109153"/>
                  </a:lnTo>
                  <a:lnTo>
                    <a:pt x="2015836" y="3095945"/>
                  </a:lnTo>
                  <a:lnTo>
                    <a:pt x="1972072" y="3082517"/>
                  </a:lnTo>
                  <a:lnTo>
                    <a:pt x="1928614" y="3068869"/>
                  </a:lnTo>
                  <a:lnTo>
                    <a:pt x="1885466" y="3055001"/>
                  </a:lnTo>
                  <a:lnTo>
                    <a:pt x="1842635" y="3040912"/>
                  </a:lnTo>
                  <a:lnTo>
                    <a:pt x="1800124" y="3026604"/>
                  </a:lnTo>
                  <a:lnTo>
                    <a:pt x="1757939" y="3012075"/>
                  </a:lnTo>
                  <a:lnTo>
                    <a:pt x="1716084" y="2997327"/>
                  </a:lnTo>
                  <a:lnTo>
                    <a:pt x="1659686" y="2976908"/>
                  </a:lnTo>
                  <a:lnTo>
                    <a:pt x="1604327" y="2956230"/>
                  </a:lnTo>
                  <a:lnTo>
                    <a:pt x="1550010" y="2935300"/>
                  </a:lnTo>
                  <a:lnTo>
                    <a:pt x="1496735" y="2914121"/>
                  </a:lnTo>
                  <a:lnTo>
                    <a:pt x="1444501" y="2892698"/>
                  </a:lnTo>
                  <a:lnTo>
                    <a:pt x="1393310" y="2871036"/>
                  </a:lnTo>
                  <a:lnTo>
                    <a:pt x="1343162" y="2849141"/>
                  </a:lnTo>
                  <a:lnTo>
                    <a:pt x="1294056" y="2827015"/>
                  </a:lnTo>
                  <a:lnTo>
                    <a:pt x="1245995" y="2804666"/>
                  </a:lnTo>
                  <a:lnTo>
                    <a:pt x="1198977" y="2782096"/>
                  </a:lnTo>
                  <a:lnTo>
                    <a:pt x="1153003" y="2759312"/>
                  </a:lnTo>
                  <a:lnTo>
                    <a:pt x="1108075" y="2736318"/>
                  </a:lnTo>
                  <a:lnTo>
                    <a:pt x="1064191" y="2713119"/>
                  </a:lnTo>
                  <a:lnTo>
                    <a:pt x="1021353" y="2689719"/>
                  </a:lnTo>
                  <a:lnTo>
                    <a:pt x="979561" y="2666123"/>
                  </a:lnTo>
                  <a:lnTo>
                    <a:pt x="938816" y="2642337"/>
                  </a:lnTo>
                  <a:lnTo>
                    <a:pt x="899117" y="2618365"/>
                  </a:lnTo>
                  <a:lnTo>
                    <a:pt x="860465" y="2594211"/>
                  </a:lnTo>
                  <a:lnTo>
                    <a:pt x="822861" y="2569881"/>
                  </a:lnTo>
                  <a:lnTo>
                    <a:pt x="786305" y="2545380"/>
                  </a:lnTo>
                  <a:lnTo>
                    <a:pt x="750797" y="2520712"/>
                  </a:lnTo>
                  <a:lnTo>
                    <a:pt x="716338" y="2495882"/>
                  </a:lnTo>
                  <a:lnTo>
                    <a:pt x="682928" y="2470895"/>
                  </a:lnTo>
                  <a:lnTo>
                    <a:pt x="650568" y="2445755"/>
                  </a:lnTo>
                  <a:lnTo>
                    <a:pt x="619257" y="2420468"/>
                  </a:lnTo>
                  <a:lnTo>
                    <a:pt x="588997" y="2395039"/>
                  </a:lnTo>
                  <a:lnTo>
                    <a:pt x="559788" y="2369472"/>
                  </a:lnTo>
                  <a:lnTo>
                    <a:pt x="531630" y="2343771"/>
                  </a:lnTo>
                  <a:lnTo>
                    <a:pt x="478469" y="2291990"/>
                  </a:lnTo>
                  <a:lnTo>
                    <a:pt x="429517" y="2239735"/>
                  </a:lnTo>
                  <a:lnTo>
                    <a:pt x="384778" y="2187044"/>
                  </a:lnTo>
                  <a:lnTo>
                    <a:pt x="344255" y="2133955"/>
                  </a:lnTo>
                  <a:lnTo>
                    <a:pt x="307951" y="2080508"/>
                  </a:lnTo>
                  <a:lnTo>
                    <a:pt x="275869" y="2026740"/>
                  </a:lnTo>
                  <a:lnTo>
                    <a:pt x="248013" y="1972690"/>
                  </a:lnTo>
                  <a:lnTo>
                    <a:pt x="224385" y="1918397"/>
                  </a:lnTo>
                  <a:lnTo>
                    <a:pt x="204989" y="1863899"/>
                  </a:lnTo>
                  <a:lnTo>
                    <a:pt x="189828" y="1809235"/>
                  </a:lnTo>
                  <a:lnTo>
                    <a:pt x="178906" y="1754443"/>
                  </a:lnTo>
                  <a:lnTo>
                    <a:pt x="172225" y="1699561"/>
                  </a:lnTo>
                  <a:lnTo>
                    <a:pt x="169789" y="1644629"/>
                  </a:lnTo>
                  <a:lnTo>
                    <a:pt x="170163" y="1617155"/>
                  </a:lnTo>
                  <a:lnTo>
                    <a:pt x="174100" y="1562219"/>
                  </a:lnTo>
                  <a:lnTo>
                    <a:pt x="182289" y="1507328"/>
                  </a:lnTo>
                  <a:lnTo>
                    <a:pt x="194735" y="1452520"/>
                  </a:lnTo>
                  <a:lnTo>
                    <a:pt x="211439" y="1397835"/>
                  </a:lnTo>
                  <a:lnTo>
                    <a:pt x="232406" y="1343311"/>
                  </a:lnTo>
                  <a:lnTo>
                    <a:pt x="257638" y="1288987"/>
                  </a:lnTo>
                  <a:lnTo>
                    <a:pt x="287139" y="1234900"/>
                  </a:lnTo>
                  <a:lnTo>
                    <a:pt x="320912" y="1181090"/>
                  </a:lnTo>
                  <a:lnTo>
                    <a:pt x="358960" y="1127595"/>
                  </a:lnTo>
                  <a:lnTo>
                    <a:pt x="401286" y="1074453"/>
                  </a:lnTo>
                  <a:lnTo>
                    <a:pt x="447894" y="1021703"/>
                  </a:lnTo>
                  <a:lnTo>
                    <a:pt x="498786" y="969383"/>
                  </a:lnTo>
                  <a:lnTo>
                    <a:pt x="553967" y="917533"/>
                  </a:lnTo>
                  <a:lnTo>
                    <a:pt x="583166" y="891796"/>
                  </a:lnTo>
                  <a:lnTo>
                    <a:pt x="613438" y="866190"/>
                  </a:lnTo>
                  <a:lnTo>
                    <a:pt x="644784" y="840721"/>
                  </a:lnTo>
                  <a:lnTo>
                    <a:pt x="677204" y="815393"/>
                  </a:lnTo>
                  <a:lnTo>
                    <a:pt x="710698" y="790211"/>
                  </a:lnTo>
                  <a:lnTo>
                    <a:pt x="745267" y="765180"/>
                  </a:lnTo>
                  <a:lnTo>
                    <a:pt x="780912" y="740305"/>
                  </a:lnTo>
                  <a:lnTo>
                    <a:pt x="817631" y="715590"/>
                  </a:lnTo>
                  <a:lnTo>
                    <a:pt x="855427" y="691041"/>
                  </a:lnTo>
                  <a:lnTo>
                    <a:pt x="894299" y="666662"/>
                  </a:lnTo>
                  <a:lnTo>
                    <a:pt x="934248" y="642458"/>
                  </a:lnTo>
                  <a:lnTo>
                    <a:pt x="975275" y="618434"/>
                  </a:lnTo>
                  <a:lnTo>
                    <a:pt x="1017378" y="594594"/>
                  </a:lnTo>
                  <a:lnTo>
                    <a:pt x="1060560" y="570944"/>
                  </a:lnTo>
                  <a:lnTo>
                    <a:pt x="1104820" y="547488"/>
                  </a:lnTo>
                  <a:lnTo>
                    <a:pt x="1150159" y="524231"/>
                  </a:lnTo>
                  <a:lnTo>
                    <a:pt x="1196577" y="501178"/>
                  </a:lnTo>
                  <a:lnTo>
                    <a:pt x="1244075" y="478334"/>
                  </a:lnTo>
                  <a:lnTo>
                    <a:pt x="1292653" y="455703"/>
                  </a:lnTo>
                  <a:lnTo>
                    <a:pt x="1342311" y="433290"/>
                  </a:lnTo>
                  <a:lnTo>
                    <a:pt x="1393050" y="411101"/>
                  </a:lnTo>
                  <a:lnTo>
                    <a:pt x="1444870" y="389139"/>
                  </a:lnTo>
                  <a:lnTo>
                    <a:pt x="1497771" y="367411"/>
                  </a:lnTo>
                  <a:lnTo>
                    <a:pt x="1542679" y="349501"/>
                  </a:lnTo>
                  <a:lnTo>
                    <a:pt x="1588197" y="331825"/>
                  </a:lnTo>
                  <a:lnTo>
                    <a:pt x="1634317" y="314385"/>
                  </a:lnTo>
                  <a:lnTo>
                    <a:pt x="1681034" y="297183"/>
                  </a:lnTo>
                  <a:lnTo>
                    <a:pt x="1728342" y="280221"/>
                  </a:lnTo>
                  <a:lnTo>
                    <a:pt x="1776233" y="263500"/>
                  </a:lnTo>
                  <a:lnTo>
                    <a:pt x="1824701" y="247023"/>
                  </a:lnTo>
                  <a:lnTo>
                    <a:pt x="1873739" y="230790"/>
                  </a:lnTo>
                  <a:lnTo>
                    <a:pt x="1923342" y="214805"/>
                  </a:lnTo>
                  <a:lnTo>
                    <a:pt x="1973502" y="199069"/>
                  </a:lnTo>
                  <a:lnTo>
                    <a:pt x="2024213" y="183583"/>
                  </a:lnTo>
                  <a:lnTo>
                    <a:pt x="2075469" y="168350"/>
                  </a:lnTo>
                  <a:lnTo>
                    <a:pt x="2127262" y="153371"/>
                  </a:lnTo>
                  <a:lnTo>
                    <a:pt x="2179588" y="138649"/>
                  </a:lnTo>
                  <a:lnTo>
                    <a:pt x="2232438" y="124185"/>
                  </a:lnTo>
                  <a:lnTo>
                    <a:pt x="2285806" y="109982"/>
                  </a:lnTo>
                  <a:lnTo>
                    <a:pt x="2085654" y="0"/>
                  </a:lnTo>
                  <a:close/>
                </a:path>
              </a:pathLst>
            </a:custGeom>
            <a:solidFill>
              <a:srgbClr val="F3EDD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5027675" y="3229355"/>
              <a:ext cx="1167765" cy="1167765"/>
            </a:xfrm>
            <a:custGeom>
              <a:avLst/>
              <a:gdLst/>
              <a:ahLst/>
              <a:cxnLst/>
              <a:rect l="l" t="t" r="r" b="b"/>
              <a:pathLst>
                <a:path w="1167764" h="1167764" extrusionOk="0">
                  <a:moveTo>
                    <a:pt x="583691" y="0"/>
                  </a:moveTo>
                  <a:lnTo>
                    <a:pt x="535825" y="1935"/>
                  </a:lnTo>
                  <a:lnTo>
                    <a:pt x="489023" y="7640"/>
                  </a:lnTo>
                  <a:lnTo>
                    <a:pt x="443436" y="16965"/>
                  </a:lnTo>
                  <a:lnTo>
                    <a:pt x="399214" y="29760"/>
                  </a:lnTo>
                  <a:lnTo>
                    <a:pt x="356508" y="45874"/>
                  </a:lnTo>
                  <a:lnTo>
                    <a:pt x="315468" y="65157"/>
                  </a:lnTo>
                  <a:lnTo>
                    <a:pt x="276244" y="87459"/>
                  </a:lnTo>
                  <a:lnTo>
                    <a:pt x="238987" y="112629"/>
                  </a:lnTo>
                  <a:lnTo>
                    <a:pt x="203847" y="140517"/>
                  </a:lnTo>
                  <a:lnTo>
                    <a:pt x="170973" y="170973"/>
                  </a:lnTo>
                  <a:lnTo>
                    <a:pt x="140517" y="203847"/>
                  </a:lnTo>
                  <a:lnTo>
                    <a:pt x="112629" y="238987"/>
                  </a:lnTo>
                  <a:lnTo>
                    <a:pt x="87459" y="276244"/>
                  </a:lnTo>
                  <a:lnTo>
                    <a:pt x="65157" y="315468"/>
                  </a:lnTo>
                  <a:lnTo>
                    <a:pt x="45874" y="356508"/>
                  </a:lnTo>
                  <a:lnTo>
                    <a:pt x="29760" y="399214"/>
                  </a:lnTo>
                  <a:lnTo>
                    <a:pt x="16965" y="443436"/>
                  </a:lnTo>
                  <a:lnTo>
                    <a:pt x="7640" y="489023"/>
                  </a:lnTo>
                  <a:lnTo>
                    <a:pt x="1935" y="535825"/>
                  </a:lnTo>
                  <a:lnTo>
                    <a:pt x="0" y="583692"/>
                  </a:lnTo>
                  <a:lnTo>
                    <a:pt x="1935" y="631558"/>
                  </a:lnTo>
                  <a:lnTo>
                    <a:pt x="7640" y="678360"/>
                  </a:lnTo>
                  <a:lnTo>
                    <a:pt x="16965" y="723947"/>
                  </a:lnTo>
                  <a:lnTo>
                    <a:pt x="29760" y="768169"/>
                  </a:lnTo>
                  <a:lnTo>
                    <a:pt x="45874" y="810875"/>
                  </a:lnTo>
                  <a:lnTo>
                    <a:pt x="65157" y="851915"/>
                  </a:lnTo>
                  <a:lnTo>
                    <a:pt x="87459" y="891139"/>
                  </a:lnTo>
                  <a:lnTo>
                    <a:pt x="112629" y="928396"/>
                  </a:lnTo>
                  <a:lnTo>
                    <a:pt x="140517" y="963536"/>
                  </a:lnTo>
                  <a:lnTo>
                    <a:pt x="170973" y="996410"/>
                  </a:lnTo>
                  <a:lnTo>
                    <a:pt x="203847" y="1026866"/>
                  </a:lnTo>
                  <a:lnTo>
                    <a:pt x="238987" y="1054754"/>
                  </a:lnTo>
                  <a:lnTo>
                    <a:pt x="276244" y="1079924"/>
                  </a:lnTo>
                  <a:lnTo>
                    <a:pt x="315468" y="1102226"/>
                  </a:lnTo>
                  <a:lnTo>
                    <a:pt x="356508" y="1121509"/>
                  </a:lnTo>
                  <a:lnTo>
                    <a:pt x="399214" y="1137623"/>
                  </a:lnTo>
                  <a:lnTo>
                    <a:pt x="443436" y="1150418"/>
                  </a:lnTo>
                  <a:lnTo>
                    <a:pt x="489023" y="1159743"/>
                  </a:lnTo>
                  <a:lnTo>
                    <a:pt x="535825" y="1165448"/>
                  </a:lnTo>
                  <a:lnTo>
                    <a:pt x="583691" y="1167384"/>
                  </a:lnTo>
                  <a:lnTo>
                    <a:pt x="631558" y="1165448"/>
                  </a:lnTo>
                  <a:lnTo>
                    <a:pt x="678360" y="1159743"/>
                  </a:lnTo>
                  <a:lnTo>
                    <a:pt x="723947" y="1150418"/>
                  </a:lnTo>
                  <a:lnTo>
                    <a:pt x="768169" y="1137623"/>
                  </a:lnTo>
                  <a:lnTo>
                    <a:pt x="810875" y="1121509"/>
                  </a:lnTo>
                  <a:lnTo>
                    <a:pt x="851915" y="1102226"/>
                  </a:lnTo>
                  <a:lnTo>
                    <a:pt x="891139" y="1079924"/>
                  </a:lnTo>
                  <a:lnTo>
                    <a:pt x="928396" y="1054754"/>
                  </a:lnTo>
                  <a:lnTo>
                    <a:pt x="963536" y="1026866"/>
                  </a:lnTo>
                  <a:lnTo>
                    <a:pt x="996410" y="996410"/>
                  </a:lnTo>
                  <a:lnTo>
                    <a:pt x="1026866" y="963536"/>
                  </a:lnTo>
                  <a:lnTo>
                    <a:pt x="1054754" y="928396"/>
                  </a:lnTo>
                  <a:lnTo>
                    <a:pt x="1079924" y="891139"/>
                  </a:lnTo>
                  <a:lnTo>
                    <a:pt x="1102226" y="851915"/>
                  </a:lnTo>
                  <a:lnTo>
                    <a:pt x="1121509" y="810875"/>
                  </a:lnTo>
                  <a:lnTo>
                    <a:pt x="1137623" y="768169"/>
                  </a:lnTo>
                  <a:lnTo>
                    <a:pt x="1150418" y="723947"/>
                  </a:lnTo>
                  <a:lnTo>
                    <a:pt x="1159743" y="678360"/>
                  </a:lnTo>
                  <a:lnTo>
                    <a:pt x="1165448" y="631558"/>
                  </a:lnTo>
                  <a:lnTo>
                    <a:pt x="1167384" y="583692"/>
                  </a:lnTo>
                  <a:lnTo>
                    <a:pt x="1165448" y="535825"/>
                  </a:lnTo>
                  <a:lnTo>
                    <a:pt x="1159743" y="489023"/>
                  </a:lnTo>
                  <a:lnTo>
                    <a:pt x="1150418" y="443436"/>
                  </a:lnTo>
                  <a:lnTo>
                    <a:pt x="1137623" y="399214"/>
                  </a:lnTo>
                  <a:lnTo>
                    <a:pt x="1121509" y="356508"/>
                  </a:lnTo>
                  <a:lnTo>
                    <a:pt x="1102226" y="315468"/>
                  </a:lnTo>
                  <a:lnTo>
                    <a:pt x="1079924" y="276244"/>
                  </a:lnTo>
                  <a:lnTo>
                    <a:pt x="1054754" y="238987"/>
                  </a:lnTo>
                  <a:lnTo>
                    <a:pt x="1026866" y="203847"/>
                  </a:lnTo>
                  <a:lnTo>
                    <a:pt x="996410" y="170973"/>
                  </a:lnTo>
                  <a:lnTo>
                    <a:pt x="963536" y="140517"/>
                  </a:lnTo>
                  <a:lnTo>
                    <a:pt x="928396" y="112629"/>
                  </a:lnTo>
                  <a:lnTo>
                    <a:pt x="891139" y="87459"/>
                  </a:lnTo>
                  <a:lnTo>
                    <a:pt x="851915" y="65157"/>
                  </a:lnTo>
                  <a:lnTo>
                    <a:pt x="810875" y="45874"/>
                  </a:lnTo>
                  <a:lnTo>
                    <a:pt x="768169" y="29760"/>
                  </a:lnTo>
                  <a:lnTo>
                    <a:pt x="723947" y="16965"/>
                  </a:lnTo>
                  <a:lnTo>
                    <a:pt x="678360" y="7640"/>
                  </a:lnTo>
                  <a:lnTo>
                    <a:pt x="631558" y="1935"/>
                  </a:lnTo>
                  <a:lnTo>
                    <a:pt x="5836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5027675" y="3229355"/>
              <a:ext cx="1167765" cy="1167765"/>
            </a:xfrm>
            <a:custGeom>
              <a:avLst/>
              <a:gdLst/>
              <a:ahLst/>
              <a:cxnLst/>
              <a:rect l="l" t="t" r="r" b="b"/>
              <a:pathLst>
                <a:path w="1167764" h="1167764" extrusionOk="0">
                  <a:moveTo>
                    <a:pt x="0" y="583692"/>
                  </a:moveTo>
                  <a:lnTo>
                    <a:pt x="1935" y="535825"/>
                  </a:lnTo>
                  <a:lnTo>
                    <a:pt x="7640" y="489023"/>
                  </a:lnTo>
                  <a:lnTo>
                    <a:pt x="16965" y="443436"/>
                  </a:lnTo>
                  <a:lnTo>
                    <a:pt x="29760" y="399214"/>
                  </a:lnTo>
                  <a:lnTo>
                    <a:pt x="45874" y="356508"/>
                  </a:lnTo>
                  <a:lnTo>
                    <a:pt x="65157" y="315468"/>
                  </a:lnTo>
                  <a:lnTo>
                    <a:pt x="87459" y="276244"/>
                  </a:lnTo>
                  <a:lnTo>
                    <a:pt x="112629" y="238987"/>
                  </a:lnTo>
                  <a:lnTo>
                    <a:pt x="140517" y="203847"/>
                  </a:lnTo>
                  <a:lnTo>
                    <a:pt x="170973" y="170973"/>
                  </a:lnTo>
                  <a:lnTo>
                    <a:pt x="203847" y="140517"/>
                  </a:lnTo>
                  <a:lnTo>
                    <a:pt x="238987" y="112629"/>
                  </a:lnTo>
                  <a:lnTo>
                    <a:pt x="276244" y="87459"/>
                  </a:lnTo>
                  <a:lnTo>
                    <a:pt x="315468" y="65157"/>
                  </a:lnTo>
                  <a:lnTo>
                    <a:pt x="356508" y="45874"/>
                  </a:lnTo>
                  <a:lnTo>
                    <a:pt x="399214" y="29760"/>
                  </a:lnTo>
                  <a:lnTo>
                    <a:pt x="443436" y="16965"/>
                  </a:lnTo>
                  <a:lnTo>
                    <a:pt x="489023" y="7640"/>
                  </a:lnTo>
                  <a:lnTo>
                    <a:pt x="535825" y="1935"/>
                  </a:lnTo>
                  <a:lnTo>
                    <a:pt x="583691" y="0"/>
                  </a:lnTo>
                  <a:lnTo>
                    <a:pt x="631558" y="1935"/>
                  </a:lnTo>
                  <a:lnTo>
                    <a:pt x="678360" y="7640"/>
                  </a:lnTo>
                  <a:lnTo>
                    <a:pt x="723947" y="16965"/>
                  </a:lnTo>
                  <a:lnTo>
                    <a:pt x="768169" y="29760"/>
                  </a:lnTo>
                  <a:lnTo>
                    <a:pt x="810875" y="45874"/>
                  </a:lnTo>
                  <a:lnTo>
                    <a:pt x="851915" y="65157"/>
                  </a:lnTo>
                  <a:lnTo>
                    <a:pt x="891139" y="87459"/>
                  </a:lnTo>
                  <a:lnTo>
                    <a:pt x="928396" y="112629"/>
                  </a:lnTo>
                  <a:lnTo>
                    <a:pt x="963536" y="140517"/>
                  </a:lnTo>
                  <a:lnTo>
                    <a:pt x="996410" y="170973"/>
                  </a:lnTo>
                  <a:lnTo>
                    <a:pt x="1026866" y="203847"/>
                  </a:lnTo>
                  <a:lnTo>
                    <a:pt x="1054754" y="238987"/>
                  </a:lnTo>
                  <a:lnTo>
                    <a:pt x="1079924" y="276244"/>
                  </a:lnTo>
                  <a:lnTo>
                    <a:pt x="1102226" y="315468"/>
                  </a:lnTo>
                  <a:lnTo>
                    <a:pt x="1121509" y="356508"/>
                  </a:lnTo>
                  <a:lnTo>
                    <a:pt x="1137623" y="399214"/>
                  </a:lnTo>
                  <a:lnTo>
                    <a:pt x="1150418" y="443436"/>
                  </a:lnTo>
                  <a:lnTo>
                    <a:pt x="1159743" y="489023"/>
                  </a:lnTo>
                  <a:lnTo>
                    <a:pt x="1165448" y="535825"/>
                  </a:lnTo>
                  <a:lnTo>
                    <a:pt x="1167384" y="583692"/>
                  </a:lnTo>
                  <a:lnTo>
                    <a:pt x="1165448" y="631558"/>
                  </a:lnTo>
                  <a:lnTo>
                    <a:pt x="1159743" y="678360"/>
                  </a:lnTo>
                  <a:lnTo>
                    <a:pt x="1150418" y="723947"/>
                  </a:lnTo>
                  <a:lnTo>
                    <a:pt x="1137623" y="768169"/>
                  </a:lnTo>
                  <a:lnTo>
                    <a:pt x="1121509" y="810875"/>
                  </a:lnTo>
                  <a:lnTo>
                    <a:pt x="1102226" y="851915"/>
                  </a:lnTo>
                  <a:lnTo>
                    <a:pt x="1079924" y="891139"/>
                  </a:lnTo>
                  <a:lnTo>
                    <a:pt x="1054754" y="928396"/>
                  </a:lnTo>
                  <a:lnTo>
                    <a:pt x="1026866" y="963536"/>
                  </a:lnTo>
                  <a:lnTo>
                    <a:pt x="996410" y="996410"/>
                  </a:lnTo>
                  <a:lnTo>
                    <a:pt x="963536" y="1026866"/>
                  </a:lnTo>
                  <a:lnTo>
                    <a:pt x="928396" y="1054754"/>
                  </a:lnTo>
                  <a:lnTo>
                    <a:pt x="891139" y="1079924"/>
                  </a:lnTo>
                  <a:lnTo>
                    <a:pt x="851915" y="1102226"/>
                  </a:lnTo>
                  <a:lnTo>
                    <a:pt x="810875" y="1121509"/>
                  </a:lnTo>
                  <a:lnTo>
                    <a:pt x="768169" y="1137623"/>
                  </a:lnTo>
                  <a:lnTo>
                    <a:pt x="723947" y="1150418"/>
                  </a:lnTo>
                  <a:lnTo>
                    <a:pt x="678360" y="1159743"/>
                  </a:lnTo>
                  <a:lnTo>
                    <a:pt x="631558" y="1165448"/>
                  </a:lnTo>
                  <a:lnTo>
                    <a:pt x="583691" y="1167384"/>
                  </a:lnTo>
                  <a:lnTo>
                    <a:pt x="535825" y="1165448"/>
                  </a:lnTo>
                  <a:lnTo>
                    <a:pt x="489023" y="1159743"/>
                  </a:lnTo>
                  <a:lnTo>
                    <a:pt x="443436" y="1150418"/>
                  </a:lnTo>
                  <a:lnTo>
                    <a:pt x="399214" y="1137623"/>
                  </a:lnTo>
                  <a:lnTo>
                    <a:pt x="356508" y="1121509"/>
                  </a:lnTo>
                  <a:lnTo>
                    <a:pt x="315468" y="1102226"/>
                  </a:lnTo>
                  <a:lnTo>
                    <a:pt x="276244" y="1079924"/>
                  </a:lnTo>
                  <a:lnTo>
                    <a:pt x="238987" y="1054754"/>
                  </a:lnTo>
                  <a:lnTo>
                    <a:pt x="203847" y="1026866"/>
                  </a:lnTo>
                  <a:lnTo>
                    <a:pt x="170973" y="996410"/>
                  </a:lnTo>
                  <a:lnTo>
                    <a:pt x="140517" y="963536"/>
                  </a:lnTo>
                  <a:lnTo>
                    <a:pt x="112629" y="928396"/>
                  </a:lnTo>
                  <a:lnTo>
                    <a:pt x="87459" y="891139"/>
                  </a:lnTo>
                  <a:lnTo>
                    <a:pt x="65157" y="851915"/>
                  </a:lnTo>
                  <a:lnTo>
                    <a:pt x="45874" y="810875"/>
                  </a:lnTo>
                  <a:lnTo>
                    <a:pt x="29760" y="768169"/>
                  </a:lnTo>
                  <a:lnTo>
                    <a:pt x="16965" y="723947"/>
                  </a:lnTo>
                  <a:lnTo>
                    <a:pt x="7640" y="678360"/>
                  </a:lnTo>
                  <a:lnTo>
                    <a:pt x="1935" y="631558"/>
                  </a:lnTo>
                  <a:lnTo>
                    <a:pt x="0" y="583692"/>
                  </a:lnTo>
                  <a:close/>
                </a:path>
              </a:pathLst>
            </a:custGeom>
            <a:noFill/>
            <a:ln w="9525" cap="flat" cmpd="sng">
              <a:solidFill>
                <a:srgbClr val="C7AA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6" name="Google Shape;266;p1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178551" y="3307079"/>
              <a:ext cx="902208" cy="899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" name="Google Shape;267;p15"/>
            <p:cNvSpPr/>
            <p:nvPr/>
          </p:nvSpPr>
          <p:spPr>
            <a:xfrm>
              <a:off x="12412979" y="3256787"/>
              <a:ext cx="1167765" cy="1170940"/>
            </a:xfrm>
            <a:custGeom>
              <a:avLst/>
              <a:gdLst/>
              <a:ahLst/>
              <a:cxnLst/>
              <a:rect l="l" t="t" r="r" b="b"/>
              <a:pathLst>
                <a:path w="1167765" h="1170939" extrusionOk="0">
                  <a:moveTo>
                    <a:pt x="583692" y="0"/>
                  </a:moveTo>
                  <a:lnTo>
                    <a:pt x="535825" y="1939"/>
                  </a:lnTo>
                  <a:lnTo>
                    <a:pt x="489023" y="7659"/>
                  </a:lnTo>
                  <a:lnTo>
                    <a:pt x="443436" y="17007"/>
                  </a:lnTo>
                  <a:lnTo>
                    <a:pt x="399214" y="29833"/>
                  </a:lnTo>
                  <a:lnTo>
                    <a:pt x="356508" y="45987"/>
                  </a:lnTo>
                  <a:lnTo>
                    <a:pt x="315468" y="65319"/>
                  </a:lnTo>
                  <a:lnTo>
                    <a:pt x="276244" y="87676"/>
                  </a:lnTo>
                  <a:lnTo>
                    <a:pt x="238987" y="112910"/>
                  </a:lnTo>
                  <a:lnTo>
                    <a:pt x="203847" y="140868"/>
                  </a:lnTo>
                  <a:lnTo>
                    <a:pt x="170973" y="171402"/>
                  </a:lnTo>
                  <a:lnTo>
                    <a:pt x="140517" y="204359"/>
                  </a:lnTo>
                  <a:lnTo>
                    <a:pt x="112629" y="239591"/>
                  </a:lnTo>
                  <a:lnTo>
                    <a:pt x="87459" y="276945"/>
                  </a:lnTo>
                  <a:lnTo>
                    <a:pt x="65157" y="316271"/>
                  </a:lnTo>
                  <a:lnTo>
                    <a:pt x="45874" y="357419"/>
                  </a:lnTo>
                  <a:lnTo>
                    <a:pt x="29760" y="400238"/>
                  </a:lnTo>
                  <a:lnTo>
                    <a:pt x="16965" y="444578"/>
                  </a:lnTo>
                  <a:lnTo>
                    <a:pt x="7640" y="490288"/>
                  </a:lnTo>
                  <a:lnTo>
                    <a:pt x="1935" y="537217"/>
                  </a:lnTo>
                  <a:lnTo>
                    <a:pt x="0" y="585215"/>
                  </a:lnTo>
                  <a:lnTo>
                    <a:pt x="1935" y="633214"/>
                  </a:lnTo>
                  <a:lnTo>
                    <a:pt x="7640" y="680143"/>
                  </a:lnTo>
                  <a:lnTo>
                    <a:pt x="16965" y="725853"/>
                  </a:lnTo>
                  <a:lnTo>
                    <a:pt x="29760" y="770193"/>
                  </a:lnTo>
                  <a:lnTo>
                    <a:pt x="45874" y="813012"/>
                  </a:lnTo>
                  <a:lnTo>
                    <a:pt x="65157" y="854160"/>
                  </a:lnTo>
                  <a:lnTo>
                    <a:pt x="87459" y="893486"/>
                  </a:lnTo>
                  <a:lnTo>
                    <a:pt x="112629" y="930840"/>
                  </a:lnTo>
                  <a:lnTo>
                    <a:pt x="140517" y="966072"/>
                  </a:lnTo>
                  <a:lnTo>
                    <a:pt x="170973" y="999029"/>
                  </a:lnTo>
                  <a:lnTo>
                    <a:pt x="203847" y="1029563"/>
                  </a:lnTo>
                  <a:lnTo>
                    <a:pt x="238987" y="1057521"/>
                  </a:lnTo>
                  <a:lnTo>
                    <a:pt x="276244" y="1082755"/>
                  </a:lnTo>
                  <a:lnTo>
                    <a:pt x="315468" y="1105112"/>
                  </a:lnTo>
                  <a:lnTo>
                    <a:pt x="356508" y="1124444"/>
                  </a:lnTo>
                  <a:lnTo>
                    <a:pt x="399214" y="1140598"/>
                  </a:lnTo>
                  <a:lnTo>
                    <a:pt x="443436" y="1153424"/>
                  </a:lnTo>
                  <a:lnTo>
                    <a:pt x="489023" y="1162772"/>
                  </a:lnTo>
                  <a:lnTo>
                    <a:pt x="535825" y="1168492"/>
                  </a:lnTo>
                  <a:lnTo>
                    <a:pt x="583692" y="1170431"/>
                  </a:lnTo>
                  <a:lnTo>
                    <a:pt x="631558" y="1168492"/>
                  </a:lnTo>
                  <a:lnTo>
                    <a:pt x="678360" y="1162772"/>
                  </a:lnTo>
                  <a:lnTo>
                    <a:pt x="723947" y="1153424"/>
                  </a:lnTo>
                  <a:lnTo>
                    <a:pt x="768169" y="1140598"/>
                  </a:lnTo>
                  <a:lnTo>
                    <a:pt x="810875" y="1124444"/>
                  </a:lnTo>
                  <a:lnTo>
                    <a:pt x="851915" y="1105112"/>
                  </a:lnTo>
                  <a:lnTo>
                    <a:pt x="891139" y="1082755"/>
                  </a:lnTo>
                  <a:lnTo>
                    <a:pt x="928396" y="1057521"/>
                  </a:lnTo>
                  <a:lnTo>
                    <a:pt x="963536" y="1029563"/>
                  </a:lnTo>
                  <a:lnTo>
                    <a:pt x="996410" y="999029"/>
                  </a:lnTo>
                  <a:lnTo>
                    <a:pt x="1026866" y="966072"/>
                  </a:lnTo>
                  <a:lnTo>
                    <a:pt x="1054754" y="930840"/>
                  </a:lnTo>
                  <a:lnTo>
                    <a:pt x="1079924" y="893486"/>
                  </a:lnTo>
                  <a:lnTo>
                    <a:pt x="1102226" y="854160"/>
                  </a:lnTo>
                  <a:lnTo>
                    <a:pt x="1121509" y="813012"/>
                  </a:lnTo>
                  <a:lnTo>
                    <a:pt x="1137623" y="770193"/>
                  </a:lnTo>
                  <a:lnTo>
                    <a:pt x="1150418" y="725853"/>
                  </a:lnTo>
                  <a:lnTo>
                    <a:pt x="1159743" y="680143"/>
                  </a:lnTo>
                  <a:lnTo>
                    <a:pt x="1165448" y="633214"/>
                  </a:lnTo>
                  <a:lnTo>
                    <a:pt x="1167383" y="585215"/>
                  </a:lnTo>
                  <a:lnTo>
                    <a:pt x="1165448" y="537217"/>
                  </a:lnTo>
                  <a:lnTo>
                    <a:pt x="1159743" y="490288"/>
                  </a:lnTo>
                  <a:lnTo>
                    <a:pt x="1150418" y="444578"/>
                  </a:lnTo>
                  <a:lnTo>
                    <a:pt x="1137623" y="400238"/>
                  </a:lnTo>
                  <a:lnTo>
                    <a:pt x="1121509" y="357419"/>
                  </a:lnTo>
                  <a:lnTo>
                    <a:pt x="1102226" y="316271"/>
                  </a:lnTo>
                  <a:lnTo>
                    <a:pt x="1079924" y="276945"/>
                  </a:lnTo>
                  <a:lnTo>
                    <a:pt x="1054754" y="239591"/>
                  </a:lnTo>
                  <a:lnTo>
                    <a:pt x="1026866" y="204359"/>
                  </a:lnTo>
                  <a:lnTo>
                    <a:pt x="996410" y="171402"/>
                  </a:lnTo>
                  <a:lnTo>
                    <a:pt x="963536" y="140868"/>
                  </a:lnTo>
                  <a:lnTo>
                    <a:pt x="928396" y="112910"/>
                  </a:lnTo>
                  <a:lnTo>
                    <a:pt x="891139" y="87676"/>
                  </a:lnTo>
                  <a:lnTo>
                    <a:pt x="851915" y="65319"/>
                  </a:lnTo>
                  <a:lnTo>
                    <a:pt x="810875" y="45987"/>
                  </a:lnTo>
                  <a:lnTo>
                    <a:pt x="768169" y="29833"/>
                  </a:lnTo>
                  <a:lnTo>
                    <a:pt x="723947" y="17007"/>
                  </a:lnTo>
                  <a:lnTo>
                    <a:pt x="678360" y="7659"/>
                  </a:lnTo>
                  <a:lnTo>
                    <a:pt x="631558" y="1939"/>
                  </a:lnTo>
                  <a:lnTo>
                    <a:pt x="5836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12412979" y="3256787"/>
              <a:ext cx="1167765" cy="1170940"/>
            </a:xfrm>
            <a:custGeom>
              <a:avLst/>
              <a:gdLst/>
              <a:ahLst/>
              <a:cxnLst/>
              <a:rect l="l" t="t" r="r" b="b"/>
              <a:pathLst>
                <a:path w="1167765" h="1170939" extrusionOk="0">
                  <a:moveTo>
                    <a:pt x="0" y="585215"/>
                  </a:moveTo>
                  <a:lnTo>
                    <a:pt x="1935" y="537217"/>
                  </a:lnTo>
                  <a:lnTo>
                    <a:pt x="7640" y="490288"/>
                  </a:lnTo>
                  <a:lnTo>
                    <a:pt x="16965" y="444578"/>
                  </a:lnTo>
                  <a:lnTo>
                    <a:pt x="29760" y="400238"/>
                  </a:lnTo>
                  <a:lnTo>
                    <a:pt x="45874" y="357419"/>
                  </a:lnTo>
                  <a:lnTo>
                    <a:pt x="65157" y="316271"/>
                  </a:lnTo>
                  <a:lnTo>
                    <a:pt x="87459" y="276945"/>
                  </a:lnTo>
                  <a:lnTo>
                    <a:pt x="112629" y="239591"/>
                  </a:lnTo>
                  <a:lnTo>
                    <a:pt x="140517" y="204359"/>
                  </a:lnTo>
                  <a:lnTo>
                    <a:pt x="170973" y="171402"/>
                  </a:lnTo>
                  <a:lnTo>
                    <a:pt x="203847" y="140868"/>
                  </a:lnTo>
                  <a:lnTo>
                    <a:pt x="238987" y="112910"/>
                  </a:lnTo>
                  <a:lnTo>
                    <a:pt x="276244" y="87676"/>
                  </a:lnTo>
                  <a:lnTo>
                    <a:pt x="315468" y="65319"/>
                  </a:lnTo>
                  <a:lnTo>
                    <a:pt x="356508" y="45987"/>
                  </a:lnTo>
                  <a:lnTo>
                    <a:pt x="399214" y="29833"/>
                  </a:lnTo>
                  <a:lnTo>
                    <a:pt x="443436" y="17007"/>
                  </a:lnTo>
                  <a:lnTo>
                    <a:pt x="489023" y="7659"/>
                  </a:lnTo>
                  <a:lnTo>
                    <a:pt x="535825" y="1939"/>
                  </a:lnTo>
                  <a:lnTo>
                    <a:pt x="583692" y="0"/>
                  </a:lnTo>
                  <a:lnTo>
                    <a:pt x="631558" y="1939"/>
                  </a:lnTo>
                  <a:lnTo>
                    <a:pt x="678360" y="7659"/>
                  </a:lnTo>
                  <a:lnTo>
                    <a:pt x="723947" y="17007"/>
                  </a:lnTo>
                  <a:lnTo>
                    <a:pt x="768169" y="29833"/>
                  </a:lnTo>
                  <a:lnTo>
                    <a:pt x="810875" y="45987"/>
                  </a:lnTo>
                  <a:lnTo>
                    <a:pt x="851915" y="65319"/>
                  </a:lnTo>
                  <a:lnTo>
                    <a:pt x="891139" y="87676"/>
                  </a:lnTo>
                  <a:lnTo>
                    <a:pt x="928396" y="112910"/>
                  </a:lnTo>
                  <a:lnTo>
                    <a:pt x="963536" y="140868"/>
                  </a:lnTo>
                  <a:lnTo>
                    <a:pt x="996410" y="171402"/>
                  </a:lnTo>
                  <a:lnTo>
                    <a:pt x="1026866" y="204359"/>
                  </a:lnTo>
                  <a:lnTo>
                    <a:pt x="1054754" y="239591"/>
                  </a:lnTo>
                  <a:lnTo>
                    <a:pt x="1079924" y="276945"/>
                  </a:lnTo>
                  <a:lnTo>
                    <a:pt x="1102226" y="316271"/>
                  </a:lnTo>
                  <a:lnTo>
                    <a:pt x="1121509" y="357419"/>
                  </a:lnTo>
                  <a:lnTo>
                    <a:pt x="1137623" y="400238"/>
                  </a:lnTo>
                  <a:lnTo>
                    <a:pt x="1150418" y="444578"/>
                  </a:lnTo>
                  <a:lnTo>
                    <a:pt x="1159743" y="490288"/>
                  </a:lnTo>
                  <a:lnTo>
                    <a:pt x="1165448" y="537217"/>
                  </a:lnTo>
                  <a:lnTo>
                    <a:pt x="1167383" y="585215"/>
                  </a:lnTo>
                  <a:lnTo>
                    <a:pt x="1165448" y="633214"/>
                  </a:lnTo>
                  <a:lnTo>
                    <a:pt x="1159743" y="680143"/>
                  </a:lnTo>
                  <a:lnTo>
                    <a:pt x="1150418" y="725853"/>
                  </a:lnTo>
                  <a:lnTo>
                    <a:pt x="1137623" y="770193"/>
                  </a:lnTo>
                  <a:lnTo>
                    <a:pt x="1121509" y="813012"/>
                  </a:lnTo>
                  <a:lnTo>
                    <a:pt x="1102226" y="854160"/>
                  </a:lnTo>
                  <a:lnTo>
                    <a:pt x="1079924" y="893486"/>
                  </a:lnTo>
                  <a:lnTo>
                    <a:pt x="1054754" y="930840"/>
                  </a:lnTo>
                  <a:lnTo>
                    <a:pt x="1026866" y="966072"/>
                  </a:lnTo>
                  <a:lnTo>
                    <a:pt x="996410" y="999029"/>
                  </a:lnTo>
                  <a:lnTo>
                    <a:pt x="963536" y="1029563"/>
                  </a:lnTo>
                  <a:lnTo>
                    <a:pt x="928396" y="1057521"/>
                  </a:lnTo>
                  <a:lnTo>
                    <a:pt x="891139" y="1082755"/>
                  </a:lnTo>
                  <a:lnTo>
                    <a:pt x="851915" y="1105112"/>
                  </a:lnTo>
                  <a:lnTo>
                    <a:pt x="810875" y="1124444"/>
                  </a:lnTo>
                  <a:lnTo>
                    <a:pt x="768169" y="1140598"/>
                  </a:lnTo>
                  <a:lnTo>
                    <a:pt x="723947" y="1153424"/>
                  </a:lnTo>
                  <a:lnTo>
                    <a:pt x="678360" y="1162772"/>
                  </a:lnTo>
                  <a:lnTo>
                    <a:pt x="631558" y="1168492"/>
                  </a:lnTo>
                  <a:lnTo>
                    <a:pt x="583692" y="1170431"/>
                  </a:lnTo>
                  <a:lnTo>
                    <a:pt x="535825" y="1168492"/>
                  </a:lnTo>
                  <a:lnTo>
                    <a:pt x="489023" y="1162772"/>
                  </a:lnTo>
                  <a:lnTo>
                    <a:pt x="443436" y="1153424"/>
                  </a:lnTo>
                  <a:lnTo>
                    <a:pt x="399214" y="1140598"/>
                  </a:lnTo>
                  <a:lnTo>
                    <a:pt x="356508" y="1124444"/>
                  </a:lnTo>
                  <a:lnTo>
                    <a:pt x="315468" y="1105112"/>
                  </a:lnTo>
                  <a:lnTo>
                    <a:pt x="276244" y="1082755"/>
                  </a:lnTo>
                  <a:lnTo>
                    <a:pt x="238987" y="1057521"/>
                  </a:lnTo>
                  <a:lnTo>
                    <a:pt x="203847" y="1029563"/>
                  </a:lnTo>
                  <a:lnTo>
                    <a:pt x="170973" y="999029"/>
                  </a:lnTo>
                  <a:lnTo>
                    <a:pt x="140517" y="966072"/>
                  </a:lnTo>
                  <a:lnTo>
                    <a:pt x="112629" y="930840"/>
                  </a:lnTo>
                  <a:lnTo>
                    <a:pt x="87459" y="893486"/>
                  </a:lnTo>
                  <a:lnTo>
                    <a:pt x="65157" y="854160"/>
                  </a:lnTo>
                  <a:lnTo>
                    <a:pt x="45874" y="813012"/>
                  </a:lnTo>
                  <a:lnTo>
                    <a:pt x="29760" y="770193"/>
                  </a:lnTo>
                  <a:lnTo>
                    <a:pt x="16965" y="725853"/>
                  </a:lnTo>
                  <a:lnTo>
                    <a:pt x="7640" y="680143"/>
                  </a:lnTo>
                  <a:lnTo>
                    <a:pt x="1935" y="633214"/>
                  </a:lnTo>
                  <a:lnTo>
                    <a:pt x="0" y="585215"/>
                  </a:lnTo>
                  <a:close/>
                </a:path>
              </a:pathLst>
            </a:custGeom>
            <a:noFill/>
            <a:ln w="9525" cap="flat" cmpd="sng">
              <a:solidFill>
                <a:srgbClr val="C7AA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9" name="Google Shape;269;p1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2670536" y="3304031"/>
              <a:ext cx="841247" cy="10058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0" name="Google Shape;270;p15"/>
          <p:cNvSpPr txBox="1"/>
          <p:nvPr/>
        </p:nvSpPr>
        <p:spPr>
          <a:xfrm>
            <a:off x="5213096" y="7723708"/>
            <a:ext cx="15017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Innovative Certification Testing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 txBox="1"/>
          <p:nvPr/>
        </p:nvSpPr>
        <p:spPr>
          <a:xfrm>
            <a:off x="11274679" y="7770367"/>
            <a:ext cx="2037080" cy="634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Expertise-Driven Team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14271116" y="6243650"/>
            <a:ext cx="2284730" cy="93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Extensive Network of Subject Matter Experts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8475980" y="8319007"/>
            <a:ext cx="2178050" cy="634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Social Impact and Global Vision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5"/>
          <p:cNvSpPr txBox="1"/>
          <p:nvPr/>
        </p:nvSpPr>
        <p:spPr>
          <a:xfrm>
            <a:off x="13871829" y="3685743"/>
            <a:ext cx="2012950" cy="93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Industry Recognition and Validation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" name="Google Shape;275;p15"/>
          <p:cNvGrpSpPr/>
          <p:nvPr/>
        </p:nvGrpSpPr>
        <p:grpSpPr>
          <a:xfrm>
            <a:off x="3674363" y="4814316"/>
            <a:ext cx="10820781" cy="3148965"/>
            <a:chOff x="3674363" y="4814316"/>
            <a:chExt cx="10820781" cy="3148965"/>
          </a:xfrm>
        </p:grpSpPr>
        <p:sp>
          <p:nvSpPr>
            <p:cNvPr id="276" name="Google Shape;276;p15"/>
            <p:cNvSpPr/>
            <p:nvPr/>
          </p:nvSpPr>
          <p:spPr>
            <a:xfrm>
              <a:off x="3674363" y="4814316"/>
              <a:ext cx="1167765" cy="1167765"/>
            </a:xfrm>
            <a:custGeom>
              <a:avLst/>
              <a:gdLst/>
              <a:ahLst/>
              <a:cxnLst/>
              <a:rect l="l" t="t" r="r" b="b"/>
              <a:pathLst>
                <a:path w="1167764" h="1167764" extrusionOk="0">
                  <a:moveTo>
                    <a:pt x="583691" y="0"/>
                  </a:moveTo>
                  <a:lnTo>
                    <a:pt x="535825" y="1935"/>
                  </a:lnTo>
                  <a:lnTo>
                    <a:pt x="489023" y="7640"/>
                  </a:lnTo>
                  <a:lnTo>
                    <a:pt x="443436" y="16965"/>
                  </a:lnTo>
                  <a:lnTo>
                    <a:pt x="399214" y="29760"/>
                  </a:lnTo>
                  <a:lnTo>
                    <a:pt x="356508" y="45874"/>
                  </a:lnTo>
                  <a:lnTo>
                    <a:pt x="315468" y="65157"/>
                  </a:lnTo>
                  <a:lnTo>
                    <a:pt x="276244" y="87459"/>
                  </a:lnTo>
                  <a:lnTo>
                    <a:pt x="238987" y="112629"/>
                  </a:lnTo>
                  <a:lnTo>
                    <a:pt x="203847" y="140517"/>
                  </a:lnTo>
                  <a:lnTo>
                    <a:pt x="170973" y="170973"/>
                  </a:lnTo>
                  <a:lnTo>
                    <a:pt x="140517" y="203847"/>
                  </a:lnTo>
                  <a:lnTo>
                    <a:pt x="112629" y="238987"/>
                  </a:lnTo>
                  <a:lnTo>
                    <a:pt x="87459" y="276244"/>
                  </a:lnTo>
                  <a:lnTo>
                    <a:pt x="65157" y="315468"/>
                  </a:lnTo>
                  <a:lnTo>
                    <a:pt x="45874" y="356508"/>
                  </a:lnTo>
                  <a:lnTo>
                    <a:pt x="29760" y="399214"/>
                  </a:lnTo>
                  <a:lnTo>
                    <a:pt x="16965" y="443436"/>
                  </a:lnTo>
                  <a:lnTo>
                    <a:pt x="7640" y="489023"/>
                  </a:lnTo>
                  <a:lnTo>
                    <a:pt x="1935" y="535825"/>
                  </a:lnTo>
                  <a:lnTo>
                    <a:pt x="0" y="583692"/>
                  </a:lnTo>
                  <a:lnTo>
                    <a:pt x="1935" y="631558"/>
                  </a:lnTo>
                  <a:lnTo>
                    <a:pt x="7640" y="678360"/>
                  </a:lnTo>
                  <a:lnTo>
                    <a:pt x="16965" y="723947"/>
                  </a:lnTo>
                  <a:lnTo>
                    <a:pt x="29760" y="768169"/>
                  </a:lnTo>
                  <a:lnTo>
                    <a:pt x="45874" y="810875"/>
                  </a:lnTo>
                  <a:lnTo>
                    <a:pt x="65157" y="851915"/>
                  </a:lnTo>
                  <a:lnTo>
                    <a:pt x="87459" y="891139"/>
                  </a:lnTo>
                  <a:lnTo>
                    <a:pt x="112629" y="928396"/>
                  </a:lnTo>
                  <a:lnTo>
                    <a:pt x="140517" y="963536"/>
                  </a:lnTo>
                  <a:lnTo>
                    <a:pt x="170973" y="996410"/>
                  </a:lnTo>
                  <a:lnTo>
                    <a:pt x="203847" y="1026866"/>
                  </a:lnTo>
                  <a:lnTo>
                    <a:pt x="238987" y="1054754"/>
                  </a:lnTo>
                  <a:lnTo>
                    <a:pt x="276244" y="1079924"/>
                  </a:lnTo>
                  <a:lnTo>
                    <a:pt x="315468" y="1102226"/>
                  </a:lnTo>
                  <a:lnTo>
                    <a:pt x="356508" y="1121509"/>
                  </a:lnTo>
                  <a:lnTo>
                    <a:pt x="399214" y="1137623"/>
                  </a:lnTo>
                  <a:lnTo>
                    <a:pt x="443436" y="1150418"/>
                  </a:lnTo>
                  <a:lnTo>
                    <a:pt x="489023" y="1159743"/>
                  </a:lnTo>
                  <a:lnTo>
                    <a:pt x="535825" y="1165448"/>
                  </a:lnTo>
                  <a:lnTo>
                    <a:pt x="583691" y="1167384"/>
                  </a:lnTo>
                  <a:lnTo>
                    <a:pt x="631558" y="1165448"/>
                  </a:lnTo>
                  <a:lnTo>
                    <a:pt x="678360" y="1159743"/>
                  </a:lnTo>
                  <a:lnTo>
                    <a:pt x="723947" y="1150418"/>
                  </a:lnTo>
                  <a:lnTo>
                    <a:pt x="768169" y="1137623"/>
                  </a:lnTo>
                  <a:lnTo>
                    <a:pt x="810875" y="1121509"/>
                  </a:lnTo>
                  <a:lnTo>
                    <a:pt x="851915" y="1102226"/>
                  </a:lnTo>
                  <a:lnTo>
                    <a:pt x="891139" y="1079924"/>
                  </a:lnTo>
                  <a:lnTo>
                    <a:pt x="928396" y="1054754"/>
                  </a:lnTo>
                  <a:lnTo>
                    <a:pt x="963536" y="1026866"/>
                  </a:lnTo>
                  <a:lnTo>
                    <a:pt x="996410" y="996410"/>
                  </a:lnTo>
                  <a:lnTo>
                    <a:pt x="1026866" y="963536"/>
                  </a:lnTo>
                  <a:lnTo>
                    <a:pt x="1054754" y="928396"/>
                  </a:lnTo>
                  <a:lnTo>
                    <a:pt x="1079924" y="891139"/>
                  </a:lnTo>
                  <a:lnTo>
                    <a:pt x="1102226" y="851915"/>
                  </a:lnTo>
                  <a:lnTo>
                    <a:pt x="1121509" y="810875"/>
                  </a:lnTo>
                  <a:lnTo>
                    <a:pt x="1137623" y="768169"/>
                  </a:lnTo>
                  <a:lnTo>
                    <a:pt x="1150418" y="723947"/>
                  </a:lnTo>
                  <a:lnTo>
                    <a:pt x="1159743" y="678360"/>
                  </a:lnTo>
                  <a:lnTo>
                    <a:pt x="1165448" y="631558"/>
                  </a:lnTo>
                  <a:lnTo>
                    <a:pt x="1167384" y="583692"/>
                  </a:lnTo>
                  <a:lnTo>
                    <a:pt x="1165448" y="535825"/>
                  </a:lnTo>
                  <a:lnTo>
                    <a:pt x="1159743" y="489023"/>
                  </a:lnTo>
                  <a:lnTo>
                    <a:pt x="1150418" y="443436"/>
                  </a:lnTo>
                  <a:lnTo>
                    <a:pt x="1137623" y="399214"/>
                  </a:lnTo>
                  <a:lnTo>
                    <a:pt x="1121509" y="356508"/>
                  </a:lnTo>
                  <a:lnTo>
                    <a:pt x="1102226" y="315468"/>
                  </a:lnTo>
                  <a:lnTo>
                    <a:pt x="1079924" y="276244"/>
                  </a:lnTo>
                  <a:lnTo>
                    <a:pt x="1054754" y="238987"/>
                  </a:lnTo>
                  <a:lnTo>
                    <a:pt x="1026866" y="203847"/>
                  </a:lnTo>
                  <a:lnTo>
                    <a:pt x="996410" y="170973"/>
                  </a:lnTo>
                  <a:lnTo>
                    <a:pt x="963536" y="140517"/>
                  </a:lnTo>
                  <a:lnTo>
                    <a:pt x="928396" y="112629"/>
                  </a:lnTo>
                  <a:lnTo>
                    <a:pt x="891139" y="87459"/>
                  </a:lnTo>
                  <a:lnTo>
                    <a:pt x="851915" y="65157"/>
                  </a:lnTo>
                  <a:lnTo>
                    <a:pt x="810875" y="45874"/>
                  </a:lnTo>
                  <a:lnTo>
                    <a:pt x="768169" y="29760"/>
                  </a:lnTo>
                  <a:lnTo>
                    <a:pt x="723947" y="16965"/>
                  </a:lnTo>
                  <a:lnTo>
                    <a:pt x="678360" y="7640"/>
                  </a:lnTo>
                  <a:lnTo>
                    <a:pt x="631558" y="1935"/>
                  </a:lnTo>
                  <a:lnTo>
                    <a:pt x="5836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3674363" y="4814316"/>
              <a:ext cx="1167765" cy="1167765"/>
            </a:xfrm>
            <a:custGeom>
              <a:avLst/>
              <a:gdLst/>
              <a:ahLst/>
              <a:cxnLst/>
              <a:rect l="l" t="t" r="r" b="b"/>
              <a:pathLst>
                <a:path w="1167764" h="1167764" extrusionOk="0">
                  <a:moveTo>
                    <a:pt x="0" y="583692"/>
                  </a:moveTo>
                  <a:lnTo>
                    <a:pt x="1935" y="535825"/>
                  </a:lnTo>
                  <a:lnTo>
                    <a:pt x="7640" y="489023"/>
                  </a:lnTo>
                  <a:lnTo>
                    <a:pt x="16965" y="443436"/>
                  </a:lnTo>
                  <a:lnTo>
                    <a:pt x="29760" y="399214"/>
                  </a:lnTo>
                  <a:lnTo>
                    <a:pt x="45874" y="356508"/>
                  </a:lnTo>
                  <a:lnTo>
                    <a:pt x="65157" y="315468"/>
                  </a:lnTo>
                  <a:lnTo>
                    <a:pt x="87459" y="276244"/>
                  </a:lnTo>
                  <a:lnTo>
                    <a:pt x="112629" y="238987"/>
                  </a:lnTo>
                  <a:lnTo>
                    <a:pt x="140517" y="203847"/>
                  </a:lnTo>
                  <a:lnTo>
                    <a:pt x="170973" y="170973"/>
                  </a:lnTo>
                  <a:lnTo>
                    <a:pt x="203847" y="140517"/>
                  </a:lnTo>
                  <a:lnTo>
                    <a:pt x="238987" y="112629"/>
                  </a:lnTo>
                  <a:lnTo>
                    <a:pt x="276244" y="87459"/>
                  </a:lnTo>
                  <a:lnTo>
                    <a:pt x="315468" y="65157"/>
                  </a:lnTo>
                  <a:lnTo>
                    <a:pt x="356508" y="45874"/>
                  </a:lnTo>
                  <a:lnTo>
                    <a:pt x="399214" y="29760"/>
                  </a:lnTo>
                  <a:lnTo>
                    <a:pt x="443436" y="16965"/>
                  </a:lnTo>
                  <a:lnTo>
                    <a:pt x="489023" y="7640"/>
                  </a:lnTo>
                  <a:lnTo>
                    <a:pt x="535825" y="1935"/>
                  </a:lnTo>
                  <a:lnTo>
                    <a:pt x="583691" y="0"/>
                  </a:lnTo>
                  <a:lnTo>
                    <a:pt x="631558" y="1935"/>
                  </a:lnTo>
                  <a:lnTo>
                    <a:pt x="678360" y="7640"/>
                  </a:lnTo>
                  <a:lnTo>
                    <a:pt x="723947" y="16965"/>
                  </a:lnTo>
                  <a:lnTo>
                    <a:pt x="768169" y="29760"/>
                  </a:lnTo>
                  <a:lnTo>
                    <a:pt x="810875" y="45874"/>
                  </a:lnTo>
                  <a:lnTo>
                    <a:pt x="851915" y="65157"/>
                  </a:lnTo>
                  <a:lnTo>
                    <a:pt x="891139" y="87459"/>
                  </a:lnTo>
                  <a:lnTo>
                    <a:pt x="928396" y="112629"/>
                  </a:lnTo>
                  <a:lnTo>
                    <a:pt x="963536" y="140517"/>
                  </a:lnTo>
                  <a:lnTo>
                    <a:pt x="996410" y="170973"/>
                  </a:lnTo>
                  <a:lnTo>
                    <a:pt x="1026866" y="203847"/>
                  </a:lnTo>
                  <a:lnTo>
                    <a:pt x="1054754" y="238987"/>
                  </a:lnTo>
                  <a:lnTo>
                    <a:pt x="1079924" y="276244"/>
                  </a:lnTo>
                  <a:lnTo>
                    <a:pt x="1102226" y="315468"/>
                  </a:lnTo>
                  <a:lnTo>
                    <a:pt x="1121509" y="356508"/>
                  </a:lnTo>
                  <a:lnTo>
                    <a:pt x="1137623" y="399214"/>
                  </a:lnTo>
                  <a:lnTo>
                    <a:pt x="1150418" y="443436"/>
                  </a:lnTo>
                  <a:lnTo>
                    <a:pt x="1159743" y="489023"/>
                  </a:lnTo>
                  <a:lnTo>
                    <a:pt x="1165448" y="535825"/>
                  </a:lnTo>
                  <a:lnTo>
                    <a:pt x="1167384" y="583692"/>
                  </a:lnTo>
                  <a:lnTo>
                    <a:pt x="1165448" y="631558"/>
                  </a:lnTo>
                  <a:lnTo>
                    <a:pt x="1159743" y="678360"/>
                  </a:lnTo>
                  <a:lnTo>
                    <a:pt x="1150418" y="723947"/>
                  </a:lnTo>
                  <a:lnTo>
                    <a:pt x="1137623" y="768169"/>
                  </a:lnTo>
                  <a:lnTo>
                    <a:pt x="1121509" y="810875"/>
                  </a:lnTo>
                  <a:lnTo>
                    <a:pt x="1102226" y="851915"/>
                  </a:lnTo>
                  <a:lnTo>
                    <a:pt x="1079924" y="891139"/>
                  </a:lnTo>
                  <a:lnTo>
                    <a:pt x="1054754" y="928396"/>
                  </a:lnTo>
                  <a:lnTo>
                    <a:pt x="1026866" y="963536"/>
                  </a:lnTo>
                  <a:lnTo>
                    <a:pt x="996410" y="996410"/>
                  </a:lnTo>
                  <a:lnTo>
                    <a:pt x="963536" y="1026866"/>
                  </a:lnTo>
                  <a:lnTo>
                    <a:pt x="928396" y="1054754"/>
                  </a:lnTo>
                  <a:lnTo>
                    <a:pt x="891139" y="1079924"/>
                  </a:lnTo>
                  <a:lnTo>
                    <a:pt x="851915" y="1102226"/>
                  </a:lnTo>
                  <a:lnTo>
                    <a:pt x="810875" y="1121509"/>
                  </a:lnTo>
                  <a:lnTo>
                    <a:pt x="768169" y="1137623"/>
                  </a:lnTo>
                  <a:lnTo>
                    <a:pt x="723947" y="1150418"/>
                  </a:lnTo>
                  <a:lnTo>
                    <a:pt x="678360" y="1159743"/>
                  </a:lnTo>
                  <a:lnTo>
                    <a:pt x="631558" y="1165448"/>
                  </a:lnTo>
                  <a:lnTo>
                    <a:pt x="583691" y="1167384"/>
                  </a:lnTo>
                  <a:lnTo>
                    <a:pt x="535825" y="1165448"/>
                  </a:lnTo>
                  <a:lnTo>
                    <a:pt x="489023" y="1159743"/>
                  </a:lnTo>
                  <a:lnTo>
                    <a:pt x="443436" y="1150418"/>
                  </a:lnTo>
                  <a:lnTo>
                    <a:pt x="399214" y="1137623"/>
                  </a:lnTo>
                  <a:lnTo>
                    <a:pt x="356508" y="1121509"/>
                  </a:lnTo>
                  <a:lnTo>
                    <a:pt x="315468" y="1102226"/>
                  </a:lnTo>
                  <a:lnTo>
                    <a:pt x="276244" y="1079924"/>
                  </a:lnTo>
                  <a:lnTo>
                    <a:pt x="238987" y="1054754"/>
                  </a:lnTo>
                  <a:lnTo>
                    <a:pt x="203847" y="1026866"/>
                  </a:lnTo>
                  <a:lnTo>
                    <a:pt x="170973" y="996410"/>
                  </a:lnTo>
                  <a:lnTo>
                    <a:pt x="140517" y="963536"/>
                  </a:lnTo>
                  <a:lnTo>
                    <a:pt x="112629" y="928396"/>
                  </a:lnTo>
                  <a:lnTo>
                    <a:pt x="87459" y="891139"/>
                  </a:lnTo>
                  <a:lnTo>
                    <a:pt x="65157" y="851915"/>
                  </a:lnTo>
                  <a:lnTo>
                    <a:pt x="45874" y="810875"/>
                  </a:lnTo>
                  <a:lnTo>
                    <a:pt x="29760" y="768169"/>
                  </a:lnTo>
                  <a:lnTo>
                    <a:pt x="16965" y="723947"/>
                  </a:lnTo>
                  <a:lnTo>
                    <a:pt x="7640" y="678360"/>
                  </a:lnTo>
                  <a:lnTo>
                    <a:pt x="1935" y="631558"/>
                  </a:lnTo>
                  <a:lnTo>
                    <a:pt x="0" y="583692"/>
                  </a:lnTo>
                  <a:close/>
                </a:path>
              </a:pathLst>
            </a:custGeom>
            <a:noFill/>
            <a:ln w="9525" cap="flat" cmpd="sng">
              <a:solidFill>
                <a:srgbClr val="C7AA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8" name="Google Shape;278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877055" y="4888992"/>
              <a:ext cx="850391" cy="905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15"/>
            <p:cNvSpPr/>
            <p:nvPr/>
          </p:nvSpPr>
          <p:spPr>
            <a:xfrm>
              <a:off x="8508491" y="6795516"/>
              <a:ext cx="1170940" cy="1167765"/>
            </a:xfrm>
            <a:custGeom>
              <a:avLst/>
              <a:gdLst/>
              <a:ahLst/>
              <a:cxnLst/>
              <a:rect l="l" t="t" r="r" b="b"/>
              <a:pathLst>
                <a:path w="1170940" h="1167765" extrusionOk="0">
                  <a:moveTo>
                    <a:pt x="585215" y="0"/>
                  </a:moveTo>
                  <a:lnTo>
                    <a:pt x="537217" y="1935"/>
                  </a:lnTo>
                  <a:lnTo>
                    <a:pt x="490288" y="7640"/>
                  </a:lnTo>
                  <a:lnTo>
                    <a:pt x="444578" y="16965"/>
                  </a:lnTo>
                  <a:lnTo>
                    <a:pt x="400238" y="29760"/>
                  </a:lnTo>
                  <a:lnTo>
                    <a:pt x="357419" y="45874"/>
                  </a:lnTo>
                  <a:lnTo>
                    <a:pt x="316271" y="65157"/>
                  </a:lnTo>
                  <a:lnTo>
                    <a:pt x="276945" y="87459"/>
                  </a:lnTo>
                  <a:lnTo>
                    <a:pt x="239591" y="112629"/>
                  </a:lnTo>
                  <a:lnTo>
                    <a:pt x="204359" y="140517"/>
                  </a:lnTo>
                  <a:lnTo>
                    <a:pt x="171402" y="170973"/>
                  </a:lnTo>
                  <a:lnTo>
                    <a:pt x="140868" y="203847"/>
                  </a:lnTo>
                  <a:lnTo>
                    <a:pt x="112910" y="238987"/>
                  </a:lnTo>
                  <a:lnTo>
                    <a:pt x="87676" y="276244"/>
                  </a:lnTo>
                  <a:lnTo>
                    <a:pt x="65319" y="315468"/>
                  </a:lnTo>
                  <a:lnTo>
                    <a:pt x="45987" y="356508"/>
                  </a:lnTo>
                  <a:lnTo>
                    <a:pt x="29833" y="399214"/>
                  </a:lnTo>
                  <a:lnTo>
                    <a:pt x="17007" y="443436"/>
                  </a:lnTo>
                  <a:lnTo>
                    <a:pt x="7659" y="489023"/>
                  </a:lnTo>
                  <a:lnTo>
                    <a:pt x="1939" y="535825"/>
                  </a:lnTo>
                  <a:lnTo>
                    <a:pt x="0" y="583692"/>
                  </a:lnTo>
                  <a:lnTo>
                    <a:pt x="1939" y="631558"/>
                  </a:lnTo>
                  <a:lnTo>
                    <a:pt x="7659" y="678360"/>
                  </a:lnTo>
                  <a:lnTo>
                    <a:pt x="17007" y="723947"/>
                  </a:lnTo>
                  <a:lnTo>
                    <a:pt x="29833" y="768169"/>
                  </a:lnTo>
                  <a:lnTo>
                    <a:pt x="45987" y="810875"/>
                  </a:lnTo>
                  <a:lnTo>
                    <a:pt x="65319" y="851915"/>
                  </a:lnTo>
                  <a:lnTo>
                    <a:pt x="87676" y="891139"/>
                  </a:lnTo>
                  <a:lnTo>
                    <a:pt x="112910" y="928396"/>
                  </a:lnTo>
                  <a:lnTo>
                    <a:pt x="140868" y="963536"/>
                  </a:lnTo>
                  <a:lnTo>
                    <a:pt x="171402" y="996410"/>
                  </a:lnTo>
                  <a:lnTo>
                    <a:pt x="204359" y="1026866"/>
                  </a:lnTo>
                  <a:lnTo>
                    <a:pt x="239591" y="1054754"/>
                  </a:lnTo>
                  <a:lnTo>
                    <a:pt x="276945" y="1079924"/>
                  </a:lnTo>
                  <a:lnTo>
                    <a:pt x="316271" y="1102226"/>
                  </a:lnTo>
                  <a:lnTo>
                    <a:pt x="357419" y="1121509"/>
                  </a:lnTo>
                  <a:lnTo>
                    <a:pt x="400238" y="1137623"/>
                  </a:lnTo>
                  <a:lnTo>
                    <a:pt x="444578" y="1150418"/>
                  </a:lnTo>
                  <a:lnTo>
                    <a:pt x="490288" y="1159743"/>
                  </a:lnTo>
                  <a:lnTo>
                    <a:pt x="537217" y="1165448"/>
                  </a:lnTo>
                  <a:lnTo>
                    <a:pt x="585215" y="1167384"/>
                  </a:lnTo>
                  <a:lnTo>
                    <a:pt x="633214" y="1165448"/>
                  </a:lnTo>
                  <a:lnTo>
                    <a:pt x="680143" y="1159743"/>
                  </a:lnTo>
                  <a:lnTo>
                    <a:pt x="725853" y="1150418"/>
                  </a:lnTo>
                  <a:lnTo>
                    <a:pt x="770193" y="1137623"/>
                  </a:lnTo>
                  <a:lnTo>
                    <a:pt x="813012" y="1121509"/>
                  </a:lnTo>
                  <a:lnTo>
                    <a:pt x="854160" y="1102226"/>
                  </a:lnTo>
                  <a:lnTo>
                    <a:pt x="893486" y="1079924"/>
                  </a:lnTo>
                  <a:lnTo>
                    <a:pt x="930840" y="1054754"/>
                  </a:lnTo>
                  <a:lnTo>
                    <a:pt x="966072" y="1026866"/>
                  </a:lnTo>
                  <a:lnTo>
                    <a:pt x="999029" y="996410"/>
                  </a:lnTo>
                  <a:lnTo>
                    <a:pt x="1029563" y="963536"/>
                  </a:lnTo>
                  <a:lnTo>
                    <a:pt x="1057521" y="928396"/>
                  </a:lnTo>
                  <a:lnTo>
                    <a:pt x="1082755" y="891139"/>
                  </a:lnTo>
                  <a:lnTo>
                    <a:pt x="1105112" y="851915"/>
                  </a:lnTo>
                  <a:lnTo>
                    <a:pt x="1124444" y="810875"/>
                  </a:lnTo>
                  <a:lnTo>
                    <a:pt x="1140598" y="768169"/>
                  </a:lnTo>
                  <a:lnTo>
                    <a:pt x="1153424" y="723947"/>
                  </a:lnTo>
                  <a:lnTo>
                    <a:pt x="1162772" y="678360"/>
                  </a:lnTo>
                  <a:lnTo>
                    <a:pt x="1168492" y="631558"/>
                  </a:lnTo>
                  <a:lnTo>
                    <a:pt x="1170431" y="583692"/>
                  </a:lnTo>
                  <a:lnTo>
                    <a:pt x="1168492" y="535825"/>
                  </a:lnTo>
                  <a:lnTo>
                    <a:pt x="1162772" y="489023"/>
                  </a:lnTo>
                  <a:lnTo>
                    <a:pt x="1153424" y="443436"/>
                  </a:lnTo>
                  <a:lnTo>
                    <a:pt x="1140598" y="399214"/>
                  </a:lnTo>
                  <a:lnTo>
                    <a:pt x="1124444" y="356508"/>
                  </a:lnTo>
                  <a:lnTo>
                    <a:pt x="1105112" y="315468"/>
                  </a:lnTo>
                  <a:lnTo>
                    <a:pt x="1082755" y="276244"/>
                  </a:lnTo>
                  <a:lnTo>
                    <a:pt x="1057521" y="238987"/>
                  </a:lnTo>
                  <a:lnTo>
                    <a:pt x="1029563" y="203847"/>
                  </a:lnTo>
                  <a:lnTo>
                    <a:pt x="999029" y="170973"/>
                  </a:lnTo>
                  <a:lnTo>
                    <a:pt x="966072" y="140517"/>
                  </a:lnTo>
                  <a:lnTo>
                    <a:pt x="930840" y="112629"/>
                  </a:lnTo>
                  <a:lnTo>
                    <a:pt x="893486" y="87459"/>
                  </a:lnTo>
                  <a:lnTo>
                    <a:pt x="854160" y="65157"/>
                  </a:lnTo>
                  <a:lnTo>
                    <a:pt x="813012" y="45874"/>
                  </a:lnTo>
                  <a:lnTo>
                    <a:pt x="770193" y="29760"/>
                  </a:lnTo>
                  <a:lnTo>
                    <a:pt x="725853" y="16965"/>
                  </a:lnTo>
                  <a:lnTo>
                    <a:pt x="680143" y="7640"/>
                  </a:lnTo>
                  <a:lnTo>
                    <a:pt x="633214" y="1935"/>
                  </a:lnTo>
                  <a:lnTo>
                    <a:pt x="585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8508491" y="6795516"/>
              <a:ext cx="1170940" cy="1167765"/>
            </a:xfrm>
            <a:custGeom>
              <a:avLst/>
              <a:gdLst/>
              <a:ahLst/>
              <a:cxnLst/>
              <a:rect l="l" t="t" r="r" b="b"/>
              <a:pathLst>
                <a:path w="1170940" h="1167765" extrusionOk="0">
                  <a:moveTo>
                    <a:pt x="0" y="583692"/>
                  </a:moveTo>
                  <a:lnTo>
                    <a:pt x="1939" y="535825"/>
                  </a:lnTo>
                  <a:lnTo>
                    <a:pt x="7659" y="489023"/>
                  </a:lnTo>
                  <a:lnTo>
                    <a:pt x="17007" y="443436"/>
                  </a:lnTo>
                  <a:lnTo>
                    <a:pt x="29833" y="399214"/>
                  </a:lnTo>
                  <a:lnTo>
                    <a:pt x="45987" y="356508"/>
                  </a:lnTo>
                  <a:lnTo>
                    <a:pt x="65319" y="315468"/>
                  </a:lnTo>
                  <a:lnTo>
                    <a:pt x="87676" y="276244"/>
                  </a:lnTo>
                  <a:lnTo>
                    <a:pt x="112910" y="238987"/>
                  </a:lnTo>
                  <a:lnTo>
                    <a:pt x="140868" y="203847"/>
                  </a:lnTo>
                  <a:lnTo>
                    <a:pt x="171402" y="170973"/>
                  </a:lnTo>
                  <a:lnTo>
                    <a:pt x="204359" y="140517"/>
                  </a:lnTo>
                  <a:lnTo>
                    <a:pt x="239591" y="112629"/>
                  </a:lnTo>
                  <a:lnTo>
                    <a:pt x="276945" y="87459"/>
                  </a:lnTo>
                  <a:lnTo>
                    <a:pt x="316271" y="65157"/>
                  </a:lnTo>
                  <a:lnTo>
                    <a:pt x="357419" y="45874"/>
                  </a:lnTo>
                  <a:lnTo>
                    <a:pt x="400238" y="29760"/>
                  </a:lnTo>
                  <a:lnTo>
                    <a:pt x="444578" y="16965"/>
                  </a:lnTo>
                  <a:lnTo>
                    <a:pt x="490288" y="7640"/>
                  </a:lnTo>
                  <a:lnTo>
                    <a:pt x="537217" y="1935"/>
                  </a:lnTo>
                  <a:lnTo>
                    <a:pt x="585215" y="0"/>
                  </a:lnTo>
                  <a:lnTo>
                    <a:pt x="633214" y="1935"/>
                  </a:lnTo>
                  <a:lnTo>
                    <a:pt x="680143" y="7640"/>
                  </a:lnTo>
                  <a:lnTo>
                    <a:pt x="725853" y="16965"/>
                  </a:lnTo>
                  <a:lnTo>
                    <a:pt x="770193" y="29760"/>
                  </a:lnTo>
                  <a:lnTo>
                    <a:pt x="813012" y="45874"/>
                  </a:lnTo>
                  <a:lnTo>
                    <a:pt x="854160" y="65157"/>
                  </a:lnTo>
                  <a:lnTo>
                    <a:pt x="893486" y="87459"/>
                  </a:lnTo>
                  <a:lnTo>
                    <a:pt x="930840" y="112629"/>
                  </a:lnTo>
                  <a:lnTo>
                    <a:pt x="966072" y="140517"/>
                  </a:lnTo>
                  <a:lnTo>
                    <a:pt x="999029" y="170973"/>
                  </a:lnTo>
                  <a:lnTo>
                    <a:pt x="1029563" y="203847"/>
                  </a:lnTo>
                  <a:lnTo>
                    <a:pt x="1057521" y="238987"/>
                  </a:lnTo>
                  <a:lnTo>
                    <a:pt x="1082755" y="276244"/>
                  </a:lnTo>
                  <a:lnTo>
                    <a:pt x="1105112" y="315468"/>
                  </a:lnTo>
                  <a:lnTo>
                    <a:pt x="1124444" y="356508"/>
                  </a:lnTo>
                  <a:lnTo>
                    <a:pt x="1140598" y="399214"/>
                  </a:lnTo>
                  <a:lnTo>
                    <a:pt x="1153424" y="443436"/>
                  </a:lnTo>
                  <a:lnTo>
                    <a:pt x="1162772" y="489023"/>
                  </a:lnTo>
                  <a:lnTo>
                    <a:pt x="1168492" y="535825"/>
                  </a:lnTo>
                  <a:lnTo>
                    <a:pt x="1170431" y="583692"/>
                  </a:lnTo>
                  <a:lnTo>
                    <a:pt x="1168492" y="631558"/>
                  </a:lnTo>
                  <a:lnTo>
                    <a:pt x="1162772" y="678360"/>
                  </a:lnTo>
                  <a:lnTo>
                    <a:pt x="1153424" y="723947"/>
                  </a:lnTo>
                  <a:lnTo>
                    <a:pt x="1140598" y="768169"/>
                  </a:lnTo>
                  <a:lnTo>
                    <a:pt x="1124444" y="810875"/>
                  </a:lnTo>
                  <a:lnTo>
                    <a:pt x="1105112" y="851915"/>
                  </a:lnTo>
                  <a:lnTo>
                    <a:pt x="1082755" y="891139"/>
                  </a:lnTo>
                  <a:lnTo>
                    <a:pt x="1057521" y="928396"/>
                  </a:lnTo>
                  <a:lnTo>
                    <a:pt x="1029563" y="963536"/>
                  </a:lnTo>
                  <a:lnTo>
                    <a:pt x="999029" y="996410"/>
                  </a:lnTo>
                  <a:lnTo>
                    <a:pt x="966072" y="1026866"/>
                  </a:lnTo>
                  <a:lnTo>
                    <a:pt x="930840" y="1054754"/>
                  </a:lnTo>
                  <a:lnTo>
                    <a:pt x="893486" y="1079924"/>
                  </a:lnTo>
                  <a:lnTo>
                    <a:pt x="854160" y="1102226"/>
                  </a:lnTo>
                  <a:lnTo>
                    <a:pt x="813012" y="1121509"/>
                  </a:lnTo>
                  <a:lnTo>
                    <a:pt x="770193" y="1137623"/>
                  </a:lnTo>
                  <a:lnTo>
                    <a:pt x="725853" y="1150418"/>
                  </a:lnTo>
                  <a:lnTo>
                    <a:pt x="680143" y="1159743"/>
                  </a:lnTo>
                  <a:lnTo>
                    <a:pt x="633214" y="1165448"/>
                  </a:lnTo>
                  <a:lnTo>
                    <a:pt x="585215" y="1167384"/>
                  </a:lnTo>
                  <a:lnTo>
                    <a:pt x="537217" y="1165448"/>
                  </a:lnTo>
                  <a:lnTo>
                    <a:pt x="490288" y="1159743"/>
                  </a:lnTo>
                  <a:lnTo>
                    <a:pt x="444578" y="1150418"/>
                  </a:lnTo>
                  <a:lnTo>
                    <a:pt x="400238" y="1137623"/>
                  </a:lnTo>
                  <a:lnTo>
                    <a:pt x="357419" y="1121509"/>
                  </a:lnTo>
                  <a:lnTo>
                    <a:pt x="316271" y="1102226"/>
                  </a:lnTo>
                  <a:lnTo>
                    <a:pt x="276945" y="1079924"/>
                  </a:lnTo>
                  <a:lnTo>
                    <a:pt x="239591" y="1054754"/>
                  </a:lnTo>
                  <a:lnTo>
                    <a:pt x="204359" y="1026866"/>
                  </a:lnTo>
                  <a:lnTo>
                    <a:pt x="171402" y="996410"/>
                  </a:lnTo>
                  <a:lnTo>
                    <a:pt x="140868" y="963536"/>
                  </a:lnTo>
                  <a:lnTo>
                    <a:pt x="112910" y="928396"/>
                  </a:lnTo>
                  <a:lnTo>
                    <a:pt x="87676" y="891139"/>
                  </a:lnTo>
                  <a:lnTo>
                    <a:pt x="65319" y="851915"/>
                  </a:lnTo>
                  <a:lnTo>
                    <a:pt x="45987" y="810875"/>
                  </a:lnTo>
                  <a:lnTo>
                    <a:pt x="29833" y="768169"/>
                  </a:lnTo>
                  <a:lnTo>
                    <a:pt x="17007" y="723947"/>
                  </a:lnTo>
                  <a:lnTo>
                    <a:pt x="7659" y="678360"/>
                  </a:lnTo>
                  <a:lnTo>
                    <a:pt x="1939" y="631558"/>
                  </a:lnTo>
                  <a:lnTo>
                    <a:pt x="0" y="583692"/>
                  </a:lnTo>
                  <a:close/>
                </a:path>
              </a:pathLst>
            </a:custGeom>
            <a:noFill/>
            <a:ln w="9525" cap="flat" cmpd="sng">
              <a:solidFill>
                <a:srgbClr val="C7AA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1" name="Google Shape;281;p1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726423" y="7077455"/>
              <a:ext cx="716279" cy="6705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Google Shape;282;p15"/>
            <p:cNvSpPr/>
            <p:nvPr/>
          </p:nvSpPr>
          <p:spPr>
            <a:xfrm>
              <a:off x="5545835" y="6371844"/>
              <a:ext cx="1167765" cy="1167765"/>
            </a:xfrm>
            <a:custGeom>
              <a:avLst/>
              <a:gdLst/>
              <a:ahLst/>
              <a:cxnLst/>
              <a:rect l="l" t="t" r="r" b="b"/>
              <a:pathLst>
                <a:path w="1167765" h="1167765" extrusionOk="0">
                  <a:moveTo>
                    <a:pt x="583691" y="0"/>
                  </a:moveTo>
                  <a:lnTo>
                    <a:pt x="535825" y="1935"/>
                  </a:lnTo>
                  <a:lnTo>
                    <a:pt x="489023" y="7640"/>
                  </a:lnTo>
                  <a:lnTo>
                    <a:pt x="443436" y="16965"/>
                  </a:lnTo>
                  <a:lnTo>
                    <a:pt x="399214" y="29760"/>
                  </a:lnTo>
                  <a:lnTo>
                    <a:pt x="356508" y="45874"/>
                  </a:lnTo>
                  <a:lnTo>
                    <a:pt x="315468" y="65157"/>
                  </a:lnTo>
                  <a:lnTo>
                    <a:pt x="276244" y="87459"/>
                  </a:lnTo>
                  <a:lnTo>
                    <a:pt x="238987" y="112629"/>
                  </a:lnTo>
                  <a:lnTo>
                    <a:pt x="203847" y="140517"/>
                  </a:lnTo>
                  <a:lnTo>
                    <a:pt x="170973" y="170973"/>
                  </a:lnTo>
                  <a:lnTo>
                    <a:pt x="140517" y="203847"/>
                  </a:lnTo>
                  <a:lnTo>
                    <a:pt x="112629" y="238987"/>
                  </a:lnTo>
                  <a:lnTo>
                    <a:pt x="87459" y="276244"/>
                  </a:lnTo>
                  <a:lnTo>
                    <a:pt x="65157" y="315468"/>
                  </a:lnTo>
                  <a:lnTo>
                    <a:pt x="45874" y="356508"/>
                  </a:lnTo>
                  <a:lnTo>
                    <a:pt x="29760" y="399214"/>
                  </a:lnTo>
                  <a:lnTo>
                    <a:pt x="16965" y="443436"/>
                  </a:lnTo>
                  <a:lnTo>
                    <a:pt x="7640" y="489023"/>
                  </a:lnTo>
                  <a:lnTo>
                    <a:pt x="1935" y="535825"/>
                  </a:lnTo>
                  <a:lnTo>
                    <a:pt x="0" y="583691"/>
                  </a:lnTo>
                  <a:lnTo>
                    <a:pt x="1935" y="631558"/>
                  </a:lnTo>
                  <a:lnTo>
                    <a:pt x="7640" y="678360"/>
                  </a:lnTo>
                  <a:lnTo>
                    <a:pt x="16965" y="723947"/>
                  </a:lnTo>
                  <a:lnTo>
                    <a:pt x="29760" y="768169"/>
                  </a:lnTo>
                  <a:lnTo>
                    <a:pt x="45874" y="810875"/>
                  </a:lnTo>
                  <a:lnTo>
                    <a:pt x="65157" y="851915"/>
                  </a:lnTo>
                  <a:lnTo>
                    <a:pt x="87459" y="891139"/>
                  </a:lnTo>
                  <a:lnTo>
                    <a:pt x="112629" y="928396"/>
                  </a:lnTo>
                  <a:lnTo>
                    <a:pt x="140517" y="963536"/>
                  </a:lnTo>
                  <a:lnTo>
                    <a:pt x="170973" y="996410"/>
                  </a:lnTo>
                  <a:lnTo>
                    <a:pt x="203847" y="1026866"/>
                  </a:lnTo>
                  <a:lnTo>
                    <a:pt x="238987" y="1054754"/>
                  </a:lnTo>
                  <a:lnTo>
                    <a:pt x="276244" y="1079924"/>
                  </a:lnTo>
                  <a:lnTo>
                    <a:pt x="315468" y="1102226"/>
                  </a:lnTo>
                  <a:lnTo>
                    <a:pt x="356508" y="1121509"/>
                  </a:lnTo>
                  <a:lnTo>
                    <a:pt x="399214" y="1137623"/>
                  </a:lnTo>
                  <a:lnTo>
                    <a:pt x="443436" y="1150418"/>
                  </a:lnTo>
                  <a:lnTo>
                    <a:pt x="489023" y="1159743"/>
                  </a:lnTo>
                  <a:lnTo>
                    <a:pt x="535825" y="1165448"/>
                  </a:lnTo>
                  <a:lnTo>
                    <a:pt x="583691" y="1167383"/>
                  </a:lnTo>
                  <a:lnTo>
                    <a:pt x="631558" y="1165448"/>
                  </a:lnTo>
                  <a:lnTo>
                    <a:pt x="678360" y="1159743"/>
                  </a:lnTo>
                  <a:lnTo>
                    <a:pt x="723947" y="1150418"/>
                  </a:lnTo>
                  <a:lnTo>
                    <a:pt x="768169" y="1137623"/>
                  </a:lnTo>
                  <a:lnTo>
                    <a:pt x="810875" y="1121509"/>
                  </a:lnTo>
                  <a:lnTo>
                    <a:pt x="851915" y="1102226"/>
                  </a:lnTo>
                  <a:lnTo>
                    <a:pt x="891139" y="1079924"/>
                  </a:lnTo>
                  <a:lnTo>
                    <a:pt x="928396" y="1054754"/>
                  </a:lnTo>
                  <a:lnTo>
                    <a:pt x="963536" y="1026866"/>
                  </a:lnTo>
                  <a:lnTo>
                    <a:pt x="996410" y="996410"/>
                  </a:lnTo>
                  <a:lnTo>
                    <a:pt x="1026866" y="963536"/>
                  </a:lnTo>
                  <a:lnTo>
                    <a:pt x="1054754" y="928396"/>
                  </a:lnTo>
                  <a:lnTo>
                    <a:pt x="1079924" y="891139"/>
                  </a:lnTo>
                  <a:lnTo>
                    <a:pt x="1102226" y="851915"/>
                  </a:lnTo>
                  <a:lnTo>
                    <a:pt x="1121509" y="810875"/>
                  </a:lnTo>
                  <a:lnTo>
                    <a:pt x="1137623" y="768169"/>
                  </a:lnTo>
                  <a:lnTo>
                    <a:pt x="1150418" y="723947"/>
                  </a:lnTo>
                  <a:lnTo>
                    <a:pt x="1159743" y="678360"/>
                  </a:lnTo>
                  <a:lnTo>
                    <a:pt x="1165448" y="631558"/>
                  </a:lnTo>
                  <a:lnTo>
                    <a:pt x="1167384" y="583691"/>
                  </a:lnTo>
                  <a:lnTo>
                    <a:pt x="1165448" y="535825"/>
                  </a:lnTo>
                  <a:lnTo>
                    <a:pt x="1159743" y="489023"/>
                  </a:lnTo>
                  <a:lnTo>
                    <a:pt x="1150418" y="443436"/>
                  </a:lnTo>
                  <a:lnTo>
                    <a:pt x="1137623" y="399214"/>
                  </a:lnTo>
                  <a:lnTo>
                    <a:pt x="1121509" y="356508"/>
                  </a:lnTo>
                  <a:lnTo>
                    <a:pt x="1102226" y="315468"/>
                  </a:lnTo>
                  <a:lnTo>
                    <a:pt x="1079924" y="276244"/>
                  </a:lnTo>
                  <a:lnTo>
                    <a:pt x="1054754" y="238987"/>
                  </a:lnTo>
                  <a:lnTo>
                    <a:pt x="1026866" y="203847"/>
                  </a:lnTo>
                  <a:lnTo>
                    <a:pt x="996410" y="170973"/>
                  </a:lnTo>
                  <a:lnTo>
                    <a:pt x="963536" y="140517"/>
                  </a:lnTo>
                  <a:lnTo>
                    <a:pt x="928396" y="112629"/>
                  </a:lnTo>
                  <a:lnTo>
                    <a:pt x="891139" y="87459"/>
                  </a:lnTo>
                  <a:lnTo>
                    <a:pt x="851915" y="65157"/>
                  </a:lnTo>
                  <a:lnTo>
                    <a:pt x="810875" y="45874"/>
                  </a:lnTo>
                  <a:lnTo>
                    <a:pt x="768169" y="29760"/>
                  </a:lnTo>
                  <a:lnTo>
                    <a:pt x="723947" y="16965"/>
                  </a:lnTo>
                  <a:lnTo>
                    <a:pt x="678360" y="7640"/>
                  </a:lnTo>
                  <a:lnTo>
                    <a:pt x="631558" y="1935"/>
                  </a:lnTo>
                  <a:lnTo>
                    <a:pt x="5836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5545835" y="6371844"/>
              <a:ext cx="1167765" cy="1167765"/>
            </a:xfrm>
            <a:custGeom>
              <a:avLst/>
              <a:gdLst/>
              <a:ahLst/>
              <a:cxnLst/>
              <a:rect l="l" t="t" r="r" b="b"/>
              <a:pathLst>
                <a:path w="1167765" h="1167765" extrusionOk="0">
                  <a:moveTo>
                    <a:pt x="0" y="583691"/>
                  </a:moveTo>
                  <a:lnTo>
                    <a:pt x="1935" y="535825"/>
                  </a:lnTo>
                  <a:lnTo>
                    <a:pt x="7640" y="489023"/>
                  </a:lnTo>
                  <a:lnTo>
                    <a:pt x="16965" y="443436"/>
                  </a:lnTo>
                  <a:lnTo>
                    <a:pt x="29760" y="399214"/>
                  </a:lnTo>
                  <a:lnTo>
                    <a:pt x="45874" y="356508"/>
                  </a:lnTo>
                  <a:lnTo>
                    <a:pt x="65157" y="315468"/>
                  </a:lnTo>
                  <a:lnTo>
                    <a:pt x="87459" y="276244"/>
                  </a:lnTo>
                  <a:lnTo>
                    <a:pt x="112629" y="238987"/>
                  </a:lnTo>
                  <a:lnTo>
                    <a:pt x="140517" y="203847"/>
                  </a:lnTo>
                  <a:lnTo>
                    <a:pt x="170973" y="170973"/>
                  </a:lnTo>
                  <a:lnTo>
                    <a:pt x="203847" y="140517"/>
                  </a:lnTo>
                  <a:lnTo>
                    <a:pt x="238987" y="112629"/>
                  </a:lnTo>
                  <a:lnTo>
                    <a:pt x="276244" y="87459"/>
                  </a:lnTo>
                  <a:lnTo>
                    <a:pt x="315468" y="65157"/>
                  </a:lnTo>
                  <a:lnTo>
                    <a:pt x="356508" y="45874"/>
                  </a:lnTo>
                  <a:lnTo>
                    <a:pt x="399214" y="29760"/>
                  </a:lnTo>
                  <a:lnTo>
                    <a:pt x="443436" y="16965"/>
                  </a:lnTo>
                  <a:lnTo>
                    <a:pt x="489023" y="7640"/>
                  </a:lnTo>
                  <a:lnTo>
                    <a:pt x="535825" y="1935"/>
                  </a:lnTo>
                  <a:lnTo>
                    <a:pt x="583691" y="0"/>
                  </a:lnTo>
                  <a:lnTo>
                    <a:pt x="631558" y="1935"/>
                  </a:lnTo>
                  <a:lnTo>
                    <a:pt x="678360" y="7640"/>
                  </a:lnTo>
                  <a:lnTo>
                    <a:pt x="723947" y="16965"/>
                  </a:lnTo>
                  <a:lnTo>
                    <a:pt x="768169" y="29760"/>
                  </a:lnTo>
                  <a:lnTo>
                    <a:pt x="810875" y="45874"/>
                  </a:lnTo>
                  <a:lnTo>
                    <a:pt x="851915" y="65157"/>
                  </a:lnTo>
                  <a:lnTo>
                    <a:pt x="891139" y="87459"/>
                  </a:lnTo>
                  <a:lnTo>
                    <a:pt x="928396" y="112629"/>
                  </a:lnTo>
                  <a:lnTo>
                    <a:pt x="963536" y="140517"/>
                  </a:lnTo>
                  <a:lnTo>
                    <a:pt x="996410" y="170973"/>
                  </a:lnTo>
                  <a:lnTo>
                    <a:pt x="1026866" y="203847"/>
                  </a:lnTo>
                  <a:lnTo>
                    <a:pt x="1054754" y="238987"/>
                  </a:lnTo>
                  <a:lnTo>
                    <a:pt x="1079924" y="276244"/>
                  </a:lnTo>
                  <a:lnTo>
                    <a:pt x="1102226" y="315468"/>
                  </a:lnTo>
                  <a:lnTo>
                    <a:pt x="1121509" y="356508"/>
                  </a:lnTo>
                  <a:lnTo>
                    <a:pt x="1137623" y="399214"/>
                  </a:lnTo>
                  <a:lnTo>
                    <a:pt x="1150418" y="443436"/>
                  </a:lnTo>
                  <a:lnTo>
                    <a:pt x="1159743" y="489023"/>
                  </a:lnTo>
                  <a:lnTo>
                    <a:pt x="1165448" y="535825"/>
                  </a:lnTo>
                  <a:lnTo>
                    <a:pt x="1167384" y="583691"/>
                  </a:lnTo>
                  <a:lnTo>
                    <a:pt x="1165448" y="631558"/>
                  </a:lnTo>
                  <a:lnTo>
                    <a:pt x="1159743" y="678360"/>
                  </a:lnTo>
                  <a:lnTo>
                    <a:pt x="1150418" y="723947"/>
                  </a:lnTo>
                  <a:lnTo>
                    <a:pt x="1137623" y="768169"/>
                  </a:lnTo>
                  <a:lnTo>
                    <a:pt x="1121509" y="810875"/>
                  </a:lnTo>
                  <a:lnTo>
                    <a:pt x="1102226" y="851915"/>
                  </a:lnTo>
                  <a:lnTo>
                    <a:pt x="1079924" y="891139"/>
                  </a:lnTo>
                  <a:lnTo>
                    <a:pt x="1054754" y="928396"/>
                  </a:lnTo>
                  <a:lnTo>
                    <a:pt x="1026866" y="963536"/>
                  </a:lnTo>
                  <a:lnTo>
                    <a:pt x="996410" y="996410"/>
                  </a:lnTo>
                  <a:lnTo>
                    <a:pt x="963536" y="1026866"/>
                  </a:lnTo>
                  <a:lnTo>
                    <a:pt x="928396" y="1054754"/>
                  </a:lnTo>
                  <a:lnTo>
                    <a:pt x="891139" y="1079924"/>
                  </a:lnTo>
                  <a:lnTo>
                    <a:pt x="851915" y="1102226"/>
                  </a:lnTo>
                  <a:lnTo>
                    <a:pt x="810875" y="1121509"/>
                  </a:lnTo>
                  <a:lnTo>
                    <a:pt x="768169" y="1137623"/>
                  </a:lnTo>
                  <a:lnTo>
                    <a:pt x="723947" y="1150418"/>
                  </a:lnTo>
                  <a:lnTo>
                    <a:pt x="678360" y="1159743"/>
                  </a:lnTo>
                  <a:lnTo>
                    <a:pt x="631558" y="1165448"/>
                  </a:lnTo>
                  <a:lnTo>
                    <a:pt x="583691" y="1167383"/>
                  </a:lnTo>
                  <a:lnTo>
                    <a:pt x="535825" y="1165448"/>
                  </a:lnTo>
                  <a:lnTo>
                    <a:pt x="489023" y="1159743"/>
                  </a:lnTo>
                  <a:lnTo>
                    <a:pt x="443436" y="1150418"/>
                  </a:lnTo>
                  <a:lnTo>
                    <a:pt x="399214" y="1137623"/>
                  </a:lnTo>
                  <a:lnTo>
                    <a:pt x="356508" y="1121509"/>
                  </a:lnTo>
                  <a:lnTo>
                    <a:pt x="315468" y="1102226"/>
                  </a:lnTo>
                  <a:lnTo>
                    <a:pt x="276244" y="1079924"/>
                  </a:lnTo>
                  <a:lnTo>
                    <a:pt x="238987" y="1054754"/>
                  </a:lnTo>
                  <a:lnTo>
                    <a:pt x="203847" y="1026866"/>
                  </a:lnTo>
                  <a:lnTo>
                    <a:pt x="170973" y="996410"/>
                  </a:lnTo>
                  <a:lnTo>
                    <a:pt x="140517" y="963536"/>
                  </a:lnTo>
                  <a:lnTo>
                    <a:pt x="112629" y="928396"/>
                  </a:lnTo>
                  <a:lnTo>
                    <a:pt x="87459" y="891139"/>
                  </a:lnTo>
                  <a:lnTo>
                    <a:pt x="65157" y="851915"/>
                  </a:lnTo>
                  <a:lnTo>
                    <a:pt x="45874" y="810875"/>
                  </a:lnTo>
                  <a:lnTo>
                    <a:pt x="29760" y="768169"/>
                  </a:lnTo>
                  <a:lnTo>
                    <a:pt x="16965" y="723947"/>
                  </a:lnTo>
                  <a:lnTo>
                    <a:pt x="7640" y="678360"/>
                  </a:lnTo>
                  <a:lnTo>
                    <a:pt x="1935" y="631558"/>
                  </a:lnTo>
                  <a:lnTo>
                    <a:pt x="0" y="583691"/>
                  </a:lnTo>
                  <a:close/>
                </a:path>
              </a:pathLst>
            </a:custGeom>
            <a:noFill/>
            <a:ln w="9525" cap="flat" cmpd="sng">
              <a:solidFill>
                <a:srgbClr val="C7AA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4" name="Google Shape;284;p1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669279" y="6537960"/>
              <a:ext cx="877824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5" name="Google Shape;285;p15"/>
            <p:cNvSpPr/>
            <p:nvPr/>
          </p:nvSpPr>
          <p:spPr>
            <a:xfrm>
              <a:off x="11367515" y="6371844"/>
              <a:ext cx="1167765" cy="1167765"/>
            </a:xfrm>
            <a:custGeom>
              <a:avLst/>
              <a:gdLst/>
              <a:ahLst/>
              <a:cxnLst/>
              <a:rect l="l" t="t" r="r" b="b"/>
              <a:pathLst>
                <a:path w="1167765" h="1167765" extrusionOk="0">
                  <a:moveTo>
                    <a:pt x="583691" y="0"/>
                  </a:moveTo>
                  <a:lnTo>
                    <a:pt x="535825" y="1935"/>
                  </a:lnTo>
                  <a:lnTo>
                    <a:pt x="489023" y="7640"/>
                  </a:lnTo>
                  <a:lnTo>
                    <a:pt x="443436" y="16965"/>
                  </a:lnTo>
                  <a:lnTo>
                    <a:pt x="399214" y="29760"/>
                  </a:lnTo>
                  <a:lnTo>
                    <a:pt x="356508" y="45874"/>
                  </a:lnTo>
                  <a:lnTo>
                    <a:pt x="315468" y="65157"/>
                  </a:lnTo>
                  <a:lnTo>
                    <a:pt x="276244" y="87459"/>
                  </a:lnTo>
                  <a:lnTo>
                    <a:pt x="238987" y="112629"/>
                  </a:lnTo>
                  <a:lnTo>
                    <a:pt x="203847" y="140517"/>
                  </a:lnTo>
                  <a:lnTo>
                    <a:pt x="170973" y="170973"/>
                  </a:lnTo>
                  <a:lnTo>
                    <a:pt x="140517" y="203847"/>
                  </a:lnTo>
                  <a:lnTo>
                    <a:pt x="112629" y="238987"/>
                  </a:lnTo>
                  <a:lnTo>
                    <a:pt x="87459" y="276244"/>
                  </a:lnTo>
                  <a:lnTo>
                    <a:pt x="65157" y="315468"/>
                  </a:lnTo>
                  <a:lnTo>
                    <a:pt x="45874" y="356508"/>
                  </a:lnTo>
                  <a:lnTo>
                    <a:pt x="29760" y="399214"/>
                  </a:lnTo>
                  <a:lnTo>
                    <a:pt x="16965" y="443436"/>
                  </a:lnTo>
                  <a:lnTo>
                    <a:pt x="7640" y="489023"/>
                  </a:lnTo>
                  <a:lnTo>
                    <a:pt x="1935" y="535825"/>
                  </a:lnTo>
                  <a:lnTo>
                    <a:pt x="0" y="583691"/>
                  </a:lnTo>
                  <a:lnTo>
                    <a:pt x="1935" y="631558"/>
                  </a:lnTo>
                  <a:lnTo>
                    <a:pt x="7640" y="678360"/>
                  </a:lnTo>
                  <a:lnTo>
                    <a:pt x="16965" y="723947"/>
                  </a:lnTo>
                  <a:lnTo>
                    <a:pt x="29760" y="768169"/>
                  </a:lnTo>
                  <a:lnTo>
                    <a:pt x="45874" y="810875"/>
                  </a:lnTo>
                  <a:lnTo>
                    <a:pt x="65157" y="851915"/>
                  </a:lnTo>
                  <a:lnTo>
                    <a:pt x="87459" y="891139"/>
                  </a:lnTo>
                  <a:lnTo>
                    <a:pt x="112629" y="928396"/>
                  </a:lnTo>
                  <a:lnTo>
                    <a:pt x="140517" y="963536"/>
                  </a:lnTo>
                  <a:lnTo>
                    <a:pt x="170973" y="996410"/>
                  </a:lnTo>
                  <a:lnTo>
                    <a:pt x="203847" y="1026866"/>
                  </a:lnTo>
                  <a:lnTo>
                    <a:pt x="238987" y="1054754"/>
                  </a:lnTo>
                  <a:lnTo>
                    <a:pt x="276244" y="1079924"/>
                  </a:lnTo>
                  <a:lnTo>
                    <a:pt x="315468" y="1102226"/>
                  </a:lnTo>
                  <a:lnTo>
                    <a:pt x="356508" y="1121509"/>
                  </a:lnTo>
                  <a:lnTo>
                    <a:pt x="399214" y="1137623"/>
                  </a:lnTo>
                  <a:lnTo>
                    <a:pt x="443436" y="1150418"/>
                  </a:lnTo>
                  <a:lnTo>
                    <a:pt x="489023" y="1159743"/>
                  </a:lnTo>
                  <a:lnTo>
                    <a:pt x="535825" y="1165448"/>
                  </a:lnTo>
                  <a:lnTo>
                    <a:pt x="583691" y="1167383"/>
                  </a:lnTo>
                  <a:lnTo>
                    <a:pt x="631558" y="1165448"/>
                  </a:lnTo>
                  <a:lnTo>
                    <a:pt x="678360" y="1159743"/>
                  </a:lnTo>
                  <a:lnTo>
                    <a:pt x="723947" y="1150418"/>
                  </a:lnTo>
                  <a:lnTo>
                    <a:pt x="768169" y="1137623"/>
                  </a:lnTo>
                  <a:lnTo>
                    <a:pt x="810875" y="1121509"/>
                  </a:lnTo>
                  <a:lnTo>
                    <a:pt x="851915" y="1102226"/>
                  </a:lnTo>
                  <a:lnTo>
                    <a:pt x="891139" y="1079924"/>
                  </a:lnTo>
                  <a:lnTo>
                    <a:pt x="928396" y="1054754"/>
                  </a:lnTo>
                  <a:lnTo>
                    <a:pt x="963536" y="1026866"/>
                  </a:lnTo>
                  <a:lnTo>
                    <a:pt x="996410" y="996410"/>
                  </a:lnTo>
                  <a:lnTo>
                    <a:pt x="1026866" y="963536"/>
                  </a:lnTo>
                  <a:lnTo>
                    <a:pt x="1054754" y="928396"/>
                  </a:lnTo>
                  <a:lnTo>
                    <a:pt x="1079924" y="891139"/>
                  </a:lnTo>
                  <a:lnTo>
                    <a:pt x="1102226" y="851915"/>
                  </a:lnTo>
                  <a:lnTo>
                    <a:pt x="1121509" y="810875"/>
                  </a:lnTo>
                  <a:lnTo>
                    <a:pt x="1137623" y="768169"/>
                  </a:lnTo>
                  <a:lnTo>
                    <a:pt x="1150418" y="723947"/>
                  </a:lnTo>
                  <a:lnTo>
                    <a:pt x="1159743" y="678360"/>
                  </a:lnTo>
                  <a:lnTo>
                    <a:pt x="1165448" y="631558"/>
                  </a:lnTo>
                  <a:lnTo>
                    <a:pt x="1167383" y="583691"/>
                  </a:lnTo>
                  <a:lnTo>
                    <a:pt x="1165448" y="535825"/>
                  </a:lnTo>
                  <a:lnTo>
                    <a:pt x="1159743" y="489023"/>
                  </a:lnTo>
                  <a:lnTo>
                    <a:pt x="1150418" y="443436"/>
                  </a:lnTo>
                  <a:lnTo>
                    <a:pt x="1137623" y="399214"/>
                  </a:lnTo>
                  <a:lnTo>
                    <a:pt x="1121509" y="356508"/>
                  </a:lnTo>
                  <a:lnTo>
                    <a:pt x="1102226" y="315468"/>
                  </a:lnTo>
                  <a:lnTo>
                    <a:pt x="1079924" y="276244"/>
                  </a:lnTo>
                  <a:lnTo>
                    <a:pt x="1054754" y="238987"/>
                  </a:lnTo>
                  <a:lnTo>
                    <a:pt x="1026866" y="203847"/>
                  </a:lnTo>
                  <a:lnTo>
                    <a:pt x="996410" y="170973"/>
                  </a:lnTo>
                  <a:lnTo>
                    <a:pt x="963536" y="140517"/>
                  </a:lnTo>
                  <a:lnTo>
                    <a:pt x="928396" y="112629"/>
                  </a:lnTo>
                  <a:lnTo>
                    <a:pt x="891139" y="87459"/>
                  </a:lnTo>
                  <a:lnTo>
                    <a:pt x="851915" y="65157"/>
                  </a:lnTo>
                  <a:lnTo>
                    <a:pt x="810875" y="45874"/>
                  </a:lnTo>
                  <a:lnTo>
                    <a:pt x="768169" y="29760"/>
                  </a:lnTo>
                  <a:lnTo>
                    <a:pt x="723947" y="16965"/>
                  </a:lnTo>
                  <a:lnTo>
                    <a:pt x="678360" y="7640"/>
                  </a:lnTo>
                  <a:lnTo>
                    <a:pt x="631558" y="1935"/>
                  </a:lnTo>
                  <a:lnTo>
                    <a:pt x="5836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1367515" y="6371844"/>
              <a:ext cx="1167765" cy="1167765"/>
            </a:xfrm>
            <a:custGeom>
              <a:avLst/>
              <a:gdLst/>
              <a:ahLst/>
              <a:cxnLst/>
              <a:rect l="l" t="t" r="r" b="b"/>
              <a:pathLst>
                <a:path w="1167765" h="1167765" extrusionOk="0">
                  <a:moveTo>
                    <a:pt x="0" y="583691"/>
                  </a:moveTo>
                  <a:lnTo>
                    <a:pt x="1935" y="535825"/>
                  </a:lnTo>
                  <a:lnTo>
                    <a:pt x="7640" y="489023"/>
                  </a:lnTo>
                  <a:lnTo>
                    <a:pt x="16965" y="443436"/>
                  </a:lnTo>
                  <a:lnTo>
                    <a:pt x="29760" y="399214"/>
                  </a:lnTo>
                  <a:lnTo>
                    <a:pt x="45874" y="356508"/>
                  </a:lnTo>
                  <a:lnTo>
                    <a:pt x="65157" y="315468"/>
                  </a:lnTo>
                  <a:lnTo>
                    <a:pt x="87459" y="276244"/>
                  </a:lnTo>
                  <a:lnTo>
                    <a:pt x="112629" y="238987"/>
                  </a:lnTo>
                  <a:lnTo>
                    <a:pt x="140517" y="203847"/>
                  </a:lnTo>
                  <a:lnTo>
                    <a:pt x="170973" y="170973"/>
                  </a:lnTo>
                  <a:lnTo>
                    <a:pt x="203847" y="140517"/>
                  </a:lnTo>
                  <a:lnTo>
                    <a:pt x="238987" y="112629"/>
                  </a:lnTo>
                  <a:lnTo>
                    <a:pt x="276244" y="87459"/>
                  </a:lnTo>
                  <a:lnTo>
                    <a:pt x="315468" y="65157"/>
                  </a:lnTo>
                  <a:lnTo>
                    <a:pt x="356508" y="45874"/>
                  </a:lnTo>
                  <a:lnTo>
                    <a:pt x="399214" y="29760"/>
                  </a:lnTo>
                  <a:lnTo>
                    <a:pt x="443436" y="16965"/>
                  </a:lnTo>
                  <a:lnTo>
                    <a:pt x="489023" y="7640"/>
                  </a:lnTo>
                  <a:lnTo>
                    <a:pt x="535825" y="1935"/>
                  </a:lnTo>
                  <a:lnTo>
                    <a:pt x="583691" y="0"/>
                  </a:lnTo>
                  <a:lnTo>
                    <a:pt x="631558" y="1935"/>
                  </a:lnTo>
                  <a:lnTo>
                    <a:pt x="678360" y="7640"/>
                  </a:lnTo>
                  <a:lnTo>
                    <a:pt x="723947" y="16965"/>
                  </a:lnTo>
                  <a:lnTo>
                    <a:pt x="768169" y="29760"/>
                  </a:lnTo>
                  <a:lnTo>
                    <a:pt x="810875" y="45874"/>
                  </a:lnTo>
                  <a:lnTo>
                    <a:pt x="851915" y="65157"/>
                  </a:lnTo>
                  <a:lnTo>
                    <a:pt x="891139" y="87459"/>
                  </a:lnTo>
                  <a:lnTo>
                    <a:pt x="928396" y="112629"/>
                  </a:lnTo>
                  <a:lnTo>
                    <a:pt x="963536" y="140517"/>
                  </a:lnTo>
                  <a:lnTo>
                    <a:pt x="996410" y="170973"/>
                  </a:lnTo>
                  <a:lnTo>
                    <a:pt x="1026866" y="203847"/>
                  </a:lnTo>
                  <a:lnTo>
                    <a:pt x="1054754" y="238987"/>
                  </a:lnTo>
                  <a:lnTo>
                    <a:pt x="1079924" y="276244"/>
                  </a:lnTo>
                  <a:lnTo>
                    <a:pt x="1102226" y="315468"/>
                  </a:lnTo>
                  <a:lnTo>
                    <a:pt x="1121509" y="356508"/>
                  </a:lnTo>
                  <a:lnTo>
                    <a:pt x="1137623" y="399214"/>
                  </a:lnTo>
                  <a:lnTo>
                    <a:pt x="1150418" y="443436"/>
                  </a:lnTo>
                  <a:lnTo>
                    <a:pt x="1159743" y="489023"/>
                  </a:lnTo>
                  <a:lnTo>
                    <a:pt x="1165448" y="535825"/>
                  </a:lnTo>
                  <a:lnTo>
                    <a:pt x="1167383" y="583691"/>
                  </a:lnTo>
                  <a:lnTo>
                    <a:pt x="1165448" y="631558"/>
                  </a:lnTo>
                  <a:lnTo>
                    <a:pt x="1159743" y="678360"/>
                  </a:lnTo>
                  <a:lnTo>
                    <a:pt x="1150418" y="723947"/>
                  </a:lnTo>
                  <a:lnTo>
                    <a:pt x="1137623" y="768169"/>
                  </a:lnTo>
                  <a:lnTo>
                    <a:pt x="1121509" y="810875"/>
                  </a:lnTo>
                  <a:lnTo>
                    <a:pt x="1102226" y="851915"/>
                  </a:lnTo>
                  <a:lnTo>
                    <a:pt x="1079924" y="891139"/>
                  </a:lnTo>
                  <a:lnTo>
                    <a:pt x="1054754" y="928396"/>
                  </a:lnTo>
                  <a:lnTo>
                    <a:pt x="1026866" y="963536"/>
                  </a:lnTo>
                  <a:lnTo>
                    <a:pt x="996410" y="996410"/>
                  </a:lnTo>
                  <a:lnTo>
                    <a:pt x="963536" y="1026866"/>
                  </a:lnTo>
                  <a:lnTo>
                    <a:pt x="928396" y="1054754"/>
                  </a:lnTo>
                  <a:lnTo>
                    <a:pt x="891139" y="1079924"/>
                  </a:lnTo>
                  <a:lnTo>
                    <a:pt x="851915" y="1102226"/>
                  </a:lnTo>
                  <a:lnTo>
                    <a:pt x="810875" y="1121509"/>
                  </a:lnTo>
                  <a:lnTo>
                    <a:pt x="768169" y="1137623"/>
                  </a:lnTo>
                  <a:lnTo>
                    <a:pt x="723947" y="1150418"/>
                  </a:lnTo>
                  <a:lnTo>
                    <a:pt x="678360" y="1159743"/>
                  </a:lnTo>
                  <a:lnTo>
                    <a:pt x="631558" y="1165448"/>
                  </a:lnTo>
                  <a:lnTo>
                    <a:pt x="583691" y="1167383"/>
                  </a:lnTo>
                  <a:lnTo>
                    <a:pt x="535825" y="1165448"/>
                  </a:lnTo>
                  <a:lnTo>
                    <a:pt x="489023" y="1159743"/>
                  </a:lnTo>
                  <a:lnTo>
                    <a:pt x="443436" y="1150418"/>
                  </a:lnTo>
                  <a:lnTo>
                    <a:pt x="399214" y="1137623"/>
                  </a:lnTo>
                  <a:lnTo>
                    <a:pt x="356508" y="1121509"/>
                  </a:lnTo>
                  <a:lnTo>
                    <a:pt x="315468" y="1102226"/>
                  </a:lnTo>
                  <a:lnTo>
                    <a:pt x="276244" y="1079924"/>
                  </a:lnTo>
                  <a:lnTo>
                    <a:pt x="238987" y="1054754"/>
                  </a:lnTo>
                  <a:lnTo>
                    <a:pt x="203847" y="1026866"/>
                  </a:lnTo>
                  <a:lnTo>
                    <a:pt x="170973" y="996410"/>
                  </a:lnTo>
                  <a:lnTo>
                    <a:pt x="140517" y="963536"/>
                  </a:lnTo>
                  <a:lnTo>
                    <a:pt x="112629" y="928396"/>
                  </a:lnTo>
                  <a:lnTo>
                    <a:pt x="87459" y="891139"/>
                  </a:lnTo>
                  <a:lnTo>
                    <a:pt x="65157" y="851915"/>
                  </a:lnTo>
                  <a:lnTo>
                    <a:pt x="45874" y="810875"/>
                  </a:lnTo>
                  <a:lnTo>
                    <a:pt x="29760" y="768169"/>
                  </a:lnTo>
                  <a:lnTo>
                    <a:pt x="16965" y="723947"/>
                  </a:lnTo>
                  <a:lnTo>
                    <a:pt x="7640" y="678360"/>
                  </a:lnTo>
                  <a:lnTo>
                    <a:pt x="1935" y="631558"/>
                  </a:lnTo>
                  <a:lnTo>
                    <a:pt x="0" y="583691"/>
                  </a:lnTo>
                  <a:close/>
                </a:path>
              </a:pathLst>
            </a:custGeom>
            <a:noFill/>
            <a:ln w="9525" cap="flat" cmpd="sng">
              <a:solidFill>
                <a:srgbClr val="C7AA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7" name="Google Shape;287;p1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1512296" y="6720839"/>
              <a:ext cx="911351" cy="5425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Google Shape;288;p15"/>
            <p:cNvSpPr/>
            <p:nvPr/>
          </p:nvSpPr>
          <p:spPr>
            <a:xfrm>
              <a:off x="13327379" y="4994148"/>
              <a:ext cx="1167765" cy="1170940"/>
            </a:xfrm>
            <a:custGeom>
              <a:avLst/>
              <a:gdLst/>
              <a:ahLst/>
              <a:cxnLst/>
              <a:rect l="l" t="t" r="r" b="b"/>
              <a:pathLst>
                <a:path w="1167765" h="1170939" extrusionOk="0">
                  <a:moveTo>
                    <a:pt x="583691" y="0"/>
                  </a:moveTo>
                  <a:lnTo>
                    <a:pt x="535825" y="1939"/>
                  </a:lnTo>
                  <a:lnTo>
                    <a:pt x="489023" y="7659"/>
                  </a:lnTo>
                  <a:lnTo>
                    <a:pt x="443436" y="17007"/>
                  </a:lnTo>
                  <a:lnTo>
                    <a:pt x="399214" y="29833"/>
                  </a:lnTo>
                  <a:lnTo>
                    <a:pt x="356508" y="45987"/>
                  </a:lnTo>
                  <a:lnTo>
                    <a:pt x="315468" y="65319"/>
                  </a:lnTo>
                  <a:lnTo>
                    <a:pt x="276244" y="87676"/>
                  </a:lnTo>
                  <a:lnTo>
                    <a:pt x="238987" y="112910"/>
                  </a:lnTo>
                  <a:lnTo>
                    <a:pt x="203847" y="140868"/>
                  </a:lnTo>
                  <a:lnTo>
                    <a:pt x="170973" y="171402"/>
                  </a:lnTo>
                  <a:lnTo>
                    <a:pt x="140517" y="204359"/>
                  </a:lnTo>
                  <a:lnTo>
                    <a:pt x="112629" y="239591"/>
                  </a:lnTo>
                  <a:lnTo>
                    <a:pt x="87459" y="276945"/>
                  </a:lnTo>
                  <a:lnTo>
                    <a:pt x="65157" y="316271"/>
                  </a:lnTo>
                  <a:lnTo>
                    <a:pt x="45874" y="357419"/>
                  </a:lnTo>
                  <a:lnTo>
                    <a:pt x="29760" y="400238"/>
                  </a:lnTo>
                  <a:lnTo>
                    <a:pt x="16965" y="444578"/>
                  </a:lnTo>
                  <a:lnTo>
                    <a:pt x="7640" y="490288"/>
                  </a:lnTo>
                  <a:lnTo>
                    <a:pt x="1935" y="537217"/>
                  </a:lnTo>
                  <a:lnTo>
                    <a:pt x="0" y="585215"/>
                  </a:lnTo>
                  <a:lnTo>
                    <a:pt x="1935" y="633214"/>
                  </a:lnTo>
                  <a:lnTo>
                    <a:pt x="7640" y="680143"/>
                  </a:lnTo>
                  <a:lnTo>
                    <a:pt x="16965" y="725853"/>
                  </a:lnTo>
                  <a:lnTo>
                    <a:pt x="29760" y="770193"/>
                  </a:lnTo>
                  <a:lnTo>
                    <a:pt x="45874" y="813012"/>
                  </a:lnTo>
                  <a:lnTo>
                    <a:pt x="65157" y="854160"/>
                  </a:lnTo>
                  <a:lnTo>
                    <a:pt x="87459" y="893486"/>
                  </a:lnTo>
                  <a:lnTo>
                    <a:pt x="112629" y="930840"/>
                  </a:lnTo>
                  <a:lnTo>
                    <a:pt x="140517" y="966072"/>
                  </a:lnTo>
                  <a:lnTo>
                    <a:pt x="170973" y="999029"/>
                  </a:lnTo>
                  <a:lnTo>
                    <a:pt x="203847" y="1029563"/>
                  </a:lnTo>
                  <a:lnTo>
                    <a:pt x="238987" y="1057521"/>
                  </a:lnTo>
                  <a:lnTo>
                    <a:pt x="276244" y="1082755"/>
                  </a:lnTo>
                  <a:lnTo>
                    <a:pt x="315468" y="1105112"/>
                  </a:lnTo>
                  <a:lnTo>
                    <a:pt x="356508" y="1124444"/>
                  </a:lnTo>
                  <a:lnTo>
                    <a:pt x="399214" y="1140598"/>
                  </a:lnTo>
                  <a:lnTo>
                    <a:pt x="443436" y="1153424"/>
                  </a:lnTo>
                  <a:lnTo>
                    <a:pt x="489023" y="1162772"/>
                  </a:lnTo>
                  <a:lnTo>
                    <a:pt x="535825" y="1168492"/>
                  </a:lnTo>
                  <a:lnTo>
                    <a:pt x="583691" y="1170431"/>
                  </a:lnTo>
                  <a:lnTo>
                    <a:pt x="631558" y="1168492"/>
                  </a:lnTo>
                  <a:lnTo>
                    <a:pt x="678360" y="1162772"/>
                  </a:lnTo>
                  <a:lnTo>
                    <a:pt x="723947" y="1153424"/>
                  </a:lnTo>
                  <a:lnTo>
                    <a:pt x="768169" y="1140598"/>
                  </a:lnTo>
                  <a:lnTo>
                    <a:pt x="810875" y="1124444"/>
                  </a:lnTo>
                  <a:lnTo>
                    <a:pt x="851915" y="1105112"/>
                  </a:lnTo>
                  <a:lnTo>
                    <a:pt x="891139" y="1082755"/>
                  </a:lnTo>
                  <a:lnTo>
                    <a:pt x="928396" y="1057521"/>
                  </a:lnTo>
                  <a:lnTo>
                    <a:pt x="963536" y="1029563"/>
                  </a:lnTo>
                  <a:lnTo>
                    <a:pt x="996410" y="999029"/>
                  </a:lnTo>
                  <a:lnTo>
                    <a:pt x="1026866" y="966072"/>
                  </a:lnTo>
                  <a:lnTo>
                    <a:pt x="1054754" y="930840"/>
                  </a:lnTo>
                  <a:lnTo>
                    <a:pt x="1079924" y="893486"/>
                  </a:lnTo>
                  <a:lnTo>
                    <a:pt x="1102226" y="854160"/>
                  </a:lnTo>
                  <a:lnTo>
                    <a:pt x="1121509" y="813012"/>
                  </a:lnTo>
                  <a:lnTo>
                    <a:pt x="1137623" y="770193"/>
                  </a:lnTo>
                  <a:lnTo>
                    <a:pt x="1150418" y="725853"/>
                  </a:lnTo>
                  <a:lnTo>
                    <a:pt x="1159743" y="680143"/>
                  </a:lnTo>
                  <a:lnTo>
                    <a:pt x="1165448" y="633214"/>
                  </a:lnTo>
                  <a:lnTo>
                    <a:pt x="1167383" y="585215"/>
                  </a:lnTo>
                  <a:lnTo>
                    <a:pt x="1165448" y="537217"/>
                  </a:lnTo>
                  <a:lnTo>
                    <a:pt x="1159743" y="490288"/>
                  </a:lnTo>
                  <a:lnTo>
                    <a:pt x="1150418" y="444578"/>
                  </a:lnTo>
                  <a:lnTo>
                    <a:pt x="1137623" y="400238"/>
                  </a:lnTo>
                  <a:lnTo>
                    <a:pt x="1121509" y="357419"/>
                  </a:lnTo>
                  <a:lnTo>
                    <a:pt x="1102226" y="316271"/>
                  </a:lnTo>
                  <a:lnTo>
                    <a:pt x="1079924" y="276945"/>
                  </a:lnTo>
                  <a:lnTo>
                    <a:pt x="1054754" y="239591"/>
                  </a:lnTo>
                  <a:lnTo>
                    <a:pt x="1026866" y="204359"/>
                  </a:lnTo>
                  <a:lnTo>
                    <a:pt x="996410" y="171402"/>
                  </a:lnTo>
                  <a:lnTo>
                    <a:pt x="963536" y="140868"/>
                  </a:lnTo>
                  <a:lnTo>
                    <a:pt x="928396" y="112910"/>
                  </a:lnTo>
                  <a:lnTo>
                    <a:pt x="891139" y="87676"/>
                  </a:lnTo>
                  <a:lnTo>
                    <a:pt x="851915" y="65319"/>
                  </a:lnTo>
                  <a:lnTo>
                    <a:pt x="810875" y="45987"/>
                  </a:lnTo>
                  <a:lnTo>
                    <a:pt x="768169" y="29833"/>
                  </a:lnTo>
                  <a:lnTo>
                    <a:pt x="723947" y="17007"/>
                  </a:lnTo>
                  <a:lnTo>
                    <a:pt x="678360" y="7659"/>
                  </a:lnTo>
                  <a:lnTo>
                    <a:pt x="631558" y="1939"/>
                  </a:lnTo>
                  <a:lnTo>
                    <a:pt x="5836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13327379" y="4994148"/>
              <a:ext cx="1167765" cy="1170940"/>
            </a:xfrm>
            <a:custGeom>
              <a:avLst/>
              <a:gdLst/>
              <a:ahLst/>
              <a:cxnLst/>
              <a:rect l="l" t="t" r="r" b="b"/>
              <a:pathLst>
                <a:path w="1167765" h="1170939" extrusionOk="0">
                  <a:moveTo>
                    <a:pt x="0" y="585215"/>
                  </a:moveTo>
                  <a:lnTo>
                    <a:pt x="1935" y="537217"/>
                  </a:lnTo>
                  <a:lnTo>
                    <a:pt x="7640" y="490288"/>
                  </a:lnTo>
                  <a:lnTo>
                    <a:pt x="16965" y="444578"/>
                  </a:lnTo>
                  <a:lnTo>
                    <a:pt x="29760" y="400238"/>
                  </a:lnTo>
                  <a:lnTo>
                    <a:pt x="45874" y="357419"/>
                  </a:lnTo>
                  <a:lnTo>
                    <a:pt x="65157" y="316271"/>
                  </a:lnTo>
                  <a:lnTo>
                    <a:pt x="87459" y="276945"/>
                  </a:lnTo>
                  <a:lnTo>
                    <a:pt x="112629" y="239591"/>
                  </a:lnTo>
                  <a:lnTo>
                    <a:pt x="140517" y="204359"/>
                  </a:lnTo>
                  <a:lnTo>
                    <a:pt x="170973" y="171402"/>
                  </a:lnTo>
                  <a:lnTo>
                    <a:pt x="203847" y="140868"/>
                  </a:lnTo>
                  <a:lnTo>
                    <a:pt x="238987" y="112910"/>
                  </a:lnTo>
                  <a:lnTo>
                    <a:pt x="276244" y="87676"/>
                  </a:lnTo>
                  <a:lnTo>
                    <a:pt x="315468" y="65319"/>
                  </a:lnTo>
                  <a:lnTo>
                    <a:pt x="356508" y="45987"/>
                  </a:lnTo>
                  <a:lnTo>
                    <a:pt x="399214" y="29833"/>
                  </a:lnTo>
                  <a:lnTo>
                    <a:pt x="443436" y="17007"/>
                  </a:lnTo>
                  <a:lnTo>
                    <a:pt x="489023" y="7659"/>
                  </a:lnTo>
                  <a:lnTo>
                    <a:pt x="535825" y="1939"/>
                  </a:lnTo>
                  <a:lnTo>
                    <a:pt x="583691" y="0"/>
                  </a:lnTo>
                  <a:lnTo>
                    <a:pt x="631558" y="1939"/>
                  </a:lnTo>
                  <a:lnTo>
                    <a:pt x="678360" y="7659"/>
                  </a:lnTo>
                  <a:lnTo>
                    <a:pt x="723947" y="17007"/>
                  </a:lnTo>
                  <a:lnTo>
                    <a:pt x="768169" y="29833"/>
                  </a:lnTo>
                  <a:lnTo>
                    <a:pt x="810875" y="45987"/>
                  </a:lnTo>
                  <a:lnTo>
                    <a:pt x="851915" y="65319"/>
                  </a:lnTo>
                  <a:lnTo>
                    <a:pt x="891139" y="87676"/>
                  </a:lnTo>
                  <a:lnTo>
                    <a:pt x="928396" y="112910"/>
                  </a:lnTo>
                  <a:lnTo>
                    <a:pt x="963536" y="140868"/>
                  </a:lnTo>
                  <a:lnTo>
                    <a:pt x="996410" y="171402"/>
                  </a:lnTo>
                  <a:lnTo>
                    <a:pt x="1026866" y="204359"/>
                  </a:lnTo>
                  <a:lnTo>
                    <a:pt x="1054754" y="239591"/>
                  </a:lnTo>
                  <a:lnTo>
                    <a:pt x="1079924" y="276945"/>
                  </a:lnTo>
                  <a:lnTo>
                    <a:pt x="1102226" y="316271"/>
                  </a:lnTo>
                  <a:lnTo>
                    <a:pt x="1121509" y="357419"/>
                  </a:lnTo>
                  <a:lnTo>
                    <a:pt x="1137623" y="400238"/>
                  </a:lnTo>
                  <a:lnTo>
                    <a:pt x="1150418" y="444578"/>
                  </a:lnTo>
                  <a:lnTo>
                    <a:pt x="1159743" y="490288"/>
                  </a:lnTo>
                  <a:lnTo>
                    <a:pt x="1165448" y="537217"/>
                  </a:lnTo>
                  <a:lnTo>
                    <a:pt x="1167383" y="585215"/>
                  </a:lnTo>
                  <a:lnTo>
                    <a:pt x="1165448" y="633214"/>
                  </a:lnTo>
                  <a:lnTo>
                    <a:pt x="1159743" y="680143"/>
                  </a:lnTo>
                  <a:lnTo>
                    <a:pt x="1150418" y="725853"/>
                  </a:lnTo>
                  <a:lnTo>
                    <a:pt x="1137623" y="770193"/>
                  </a:lnTo>
                  <a:lnTo>
                    <a:pt x="1121509" y="813012"/>
                  </a:lnTo>
                  <a:lnTo>
                    <a:pt x="1102226" y="854160"/>
                  </a:lnTo>
                  <a:lnTo>
                    <a:pt x="1079924" y="893486"/>
                  </a:lnTo>
                  <a:lnTo>
                    <a:pt x="1054754" y="930840"/>
                  </a:lnTo>
                  <a:lnTo>
                    <a:pt x="1026866" y="966072"/>
                  </a:lnTo>
                  <a:lnTo>
                    <a:pt x="996410" y="999029"/>
                  </a:lnTo>
                  <a:lnTo>
                    <a:pt x="963536" y="1029563"/>
                  </a:lnTo>
                  <a:lnTo>
                    <a:pt x="928396" y="1057521"/>
                  </a:lnTo>
                  <a:lnTo>
                    <a:pt x="891139" y="1082755"/>
                  </a:lnTo>
                  <a:lnTo>
                    <a:pt x="851915" y="1105112"/>
                  </a:lnTo>
                  <a:lnTo>
                    <a:pt x="810875" y="1124444"/>
                  </a:lnTo>
                  <a:lnTo>
                    <a:pt x="768169" y="1140598"/>
                  </a:lnTo>
                  <a:lnTo>
                    <a:pt x="723947" y="1153424"/>
                  </a:lnTo>
                  <a:lnTo>
                    <a:pt x="678360" y="1162772"/>
                  </a:lnTo>
                  <a:lnTo>
                    <a:pt x="631558" y="1168492"/>
                  </a:lnTo>
                  <a:lnTo>
                    <a:pt x="583691" y="1170431"/>
                  </a:lnTo>
                  <a:lnTo>
                    <a:pt x="535825" y="1168492"/>
                  </a:lnTo>
                  <a:lnTo>
                    <a:pt x="489023" y="1162772"/>
                  </a:lnTo>
                  <a:lnTo>
                    <a:pt x="443436" y="1153424"/>
                  </a:lnTo>
                  <a:lnTo>
                    <a:pt x="399214" y="1140598"/>
                  </a:lnTo>
                  <a:lnTo>
                    <a:pt x="356508" y="1124444"/>
                  </a:lnTo>
                  <a:lnTo>
                    <a:pt x="315468" y="1105112"/>
                  </a:lnTo>
                  <a:lnTo>
                    <a:pt x="276244" y="1082755"/>
                  </a:lnTo>
                  <a:lnTo>
                    <a:pt x="238987" y="1057521"/>
                  </a:lnTo>
                  <a:lnTo>
                    <a:pt x="203847" y="1029563"/>
                  </a:lnTo>
                  <a:lnTo>
                    <a:pt x="170973" y="999029"/>
                  </a:lnTo>
                  <a:lnTo>
                    <a:pt x="140517" y="966072"/>
                  </a:lnTo>
                  <a:lnTo>
                    <a:pt x="112629" y="930840"/>
                  </a:lnTo>
                  <a:lnTo>
                    <a:pt x="87459" y="893486"/>
                  </a:lnTo>
                  <a:lnTo>
                    <a:pt x="65157" y="854160"/>
                  </a:lnTo>
                  <a:lnTo>
                    <a:pt x="45874" y="813012"/>
                  </a:lnTo>
                  <a:lnTo>
                    <a:pt x="29760" y="770193"/>
                  </a:lnTo>
                  <a:lnTo>
                    <a:pt x="16965" y="725853"/>
                  </a:lnTo>
                  <a:lnTo>
                    <a:pt x="7640" y="680143"/>
                  </a:lnTo>
                  <a:lnTo>
                    <a:pt x="1935" y="633214"/>
                  </a:lnTo>
                  <a:lnTo>
                    <a:pt x="0" y="585215"/>
                  </a:lnTo>
                  <a:close/>
                </a:path>
              </a:pathLst>
            </a:custGeom>
            <a:noFill/>
            <a:ln w="9525" cap="flat" cmpd="sng">
              <a:solidFill>
                <a:srgbClr val="C7AA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0" name="Google Shape;290;p1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3557503" y="5236463"/>
              <a:ext cx="832103" cy="6888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1" name="Google Shape;291;p15"/>
          <p:cNvGrpSpPr/>
          <p:nvPr/>
        </p:nvGrpSpPr>
        <p:grpSpPr>
          <a:xfrm>
            <a:off x="0" y="9589007"/>
            <a:ext cx="18288000" cy="698500"/>
            <a:chOff x="0" y="9589007"/>
            <a:chExt cx="18288000" cy="698500"/>
          </a:xfrm>
        </p:grpSpPr>
        <p:sp>
          <p:nvSpPr>
            <p:cNvPr id="292" name="Google Shape;292;p15"/>
            <p:cNvSpPr/>
            <p:nvPr/>
          </p:nvSpPr>
          <p:spPr>
            <a:xfrm>
              <a:off x="0" y="9589007"/>
              <a:ext cx="18288000" cy="698500"/>
            </a:xfrm>
            <a:custGeom>
              <a:avLst/>
              <a:gdLst/>
              <a:ahLst/>
              <a:cxnLst/>
              <a:rect l="l" t="t" r="r" b="b"/>
              <a:pathLst>
                <a:path w="18288000" h="698500" extrusionOk="0">
                  <a:moveTo>
                    <a:pt x="18288000" y="0"/>
                  </a:moveTo>
                  <a:lnTo>
                    <a:pt x="0" y="0"/>
                  </a:lnTo>
                  <a:lnTo>
                    <a:pt x="0" y="697992"/>
                  </a:lnTo>
                  <a:lnTo>
                    <a:pt x="18288000" y="697992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3" name="Google Shape;293;p1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77774" y="9854183"/>
              <a:ext cx="2022856" cy="2926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/>
        </p:nvSpPr>
        <p:spPr>
          <a:xfrm>
            <a:off x="906272" y="2996641"/>
            <a:ext cx="4180204" cy="330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325" rIns="0" bIns="0" anchor="t" anchorCtr="0">
            <a:spAutoFit/>
          </a:bodyPr>
          <a:lstStyle/>
          <a:p>
            <a:pPr marL="12700" marR="5080" lvl="0" indent="0" algn="l" rtl="0">
              <a:lnSpc>
                <a:spcPct val="90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b="1">
                <a:latin typeface="Calibri"/>
                <a:ea typeface="Calibri"/>
                <a:cs typeface="Calibri"/>
                <a:sym typeface="Calibri"/>
              </a:rPr>
              <a:t>Role Based Certification Development Process</a:t>
            </a:r>
            <a:endParaRPr sz="5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863327"/>
            <a:ext cx="2987040" cy="4236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16"/>
          <p:cNvGrpSpPr/>
          <p:nvPr/>
        </p:nvGrpSpPr>
        <p:grpSpPr>
          <a:xfrm>
            <a:off x="984503" y="2996183"/>
            <a:ext cx="13027661" cy="6200140"/>
            <a:chOff x="984503" y="2996183"/>
            <a:chExt cx="13027661" cy="6200140"/>
          </a:xfrm>
        </p:grpSpPr>
        <p:sp>
          <p:nvSpPr>
            <p:cNvPr id="301" name="Google Shape;301;p16"/>
            <p:cNvSpPr/>
            <p:nvPr/>
          </p:nvSpPr>
          <p:spPr>
            <a:xfrm>
              <a:off x="5236464" y="9168383"/>
              <a:ext cx="8775700" cy="27940"/>
            </a:xfrm>
            <a:custGeom>
              <a:avLst/>
              <a:gdLst/>
              <a:ahLst/>
              <a:cxnLst/>
              <a:rect l="l" t="t" r="r" b="b"/>
              <a:pathLst>
                <a:path w="8775700" h="27940" extrusionOk="0">
                  <a:moveTo>
                    <a:pt x="838200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838200" y="27432"/>
                  </a:lnTo>
                  <a:lnTo>
                    <a:pt x="838200" y="0"/>
                  </a:lnTo>
                  <a:close/>
                </a:path>
                <a:path w="8775700" h="27940" extrusionOk="0">
                  <a:moveTo>
                    <a:pt x="4806696" y="0"/>
                  </a:moveTo>
                  <a:lnTo>
                    <a:pt x="4062984" y="0"/>
                  </a:lnTo>
                  <a:lnTo>
                    <a:pt x="4062984" y="27432"/>
                  </a:lnTo>
                  <a:lnTo>
                    <a:pt x="4806696" y="27432"/>
                  </a:lnTo>
                  <a:lnTo>
                    <a:pt x="4806696" y="0"/>
                  </a:lnTo>
                  <a:close/>
                </a:path>
                <a:path w="8775700" h="27940" extrusionOk="0">
                  <a:moveTo>
                    <a:pt x="8775192" y="0"/>
                  </a:moveTo>
                  <a:lnTo>
                    <a:pt x="8031480" y="0"/>
                  </a:lnTo>
                  <a:lnTo>
                    <a:pt x="8031480" y="27432"/>
                  </a:lnTo>
                  <a:lnTo>
                    <a:pt x="8775192" y="27432"/>
                  </a:lnTo>
                  <a:lnTo>
                    <a:pt x="8775192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984503" y="9113519"/>
              <a:ext cx="4251960" cy="82550"/>
            </a:xfrm>
            <a:custGeom>
              <a:avLst/>
              <a:gdLst/>
              <a:ahLst/>
              <a:cxnLst/>
              <a:rect l="l" t="t" r="r" b="b"/>
              <a:pathLst>
                <a:path w="4251960" h="82550" extrusionOk="0">
                  <a:moveTo>
                    <a:pt x="4251960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4251960" y="82295"/>
                  </a:lnTo>
                  <a:lnTo>
                    <a:pt x="4251960" y="0"/>
                  </a:lnTo>
                  <a:close/>
                </a:path>
              </a:pathLst>
            </a:custGeom>
            <a:solidFill>
              <a:srgbClr val="FCF8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6074664" y="2996183"/>
              <a:ext cx="3921760" cy="1935480"/>
            </a:xfrm>
            <a:custGeom>
              <a:avLst/>
              <a:gdLst/>
              <a:ahLst/>
              <a:cxnLst/>
              <a:rect l="l" t="t" r="r" b="b"/>
              <a:pathLst>
                <a:path w="3921759" h="1935479" extrusionOk="0">
                  <a:moveTo>
                    <a:pt x="3921252" y="969264"/>
                  </a:moveTo>
                  <a:lnTo>
                    <a:pt x="3908552" y="962914"/>
                  </a:lnTo>
                  <a:lnTo>
                    <a:pt x="3845052" y="931164"/>
                  </a:lnTo>
                  <a:lnTo>
                    <a:pt x="3866210" y="962914"/>
                  </a:lnTo>
                  <a:lnTo>
                    <a:pt x="3224784" y="962914"/>
                  </a:lnTo>
                  <a:lnTo>
                    <a:pt x="3224784" y="0"/>
                  </a:lnTo>
                  <a:lnTo>
                    <a:pt x="0" y="0"/>
                  </a:lnTo>
                  <a:lnTo>
                    <a:pt x="0" y="1935480"/>
                  </a:lnTo>
                  <a:lnTo>
                    <a:pt x="3224784" y="1935480"/>
                  </a:lnTo>
                  <a:lnTo>
                    <a:pt x="3224784" y="975614"/>
                  </a:lnTo>
                  <a:lnTo>
                    <a:pt x="3866210" y="975614"/>
                  </a:lnTo>
                  <a:lnTo>
                    <a:pt x="3845052" y="1007364"/>
                  </a:lnTo>
                  <a:lnTo>
                    <a:pt x="3908552" y="975614"/>
                  </a:lnTo>
                  <a:lnTo>
                    <a:pt x="3921252" y="969264"/>
                  </a:lnTo>
                  <a:close/>
                </a:path>
              </a:pathLst>
            </a:custGeom>
            <a:solidFill>
              <a:srgbClr val="A0947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6074663" y="2996183"/>
              <a:ext cx="3225165" cy="1935480"/>
            </a:xfrm>
            <a:custGeom>
              <a:avLst/>
              <a:gdLst/>
              <a:ahLst/>
              <a:cxnLst/>
              <a:rect l="l" t="t" r="r" b="b"/>
              <a:pathLst>
                <a:path w="3225165" h="1935479" extrusionOk="0">
                  <a:moveTo>
                    <a:pt x="0" y="1935480"/>
                  </a:moveTo>
                  <a:lnTo>
                    <a:pt x="3224784" y="1935480"/>
                  </a:lnTo>
                  <a:lnTo>
                    <a:pt x="3224784" y="0"/>
                  </a:lnTo>
                  <a:lnTo>
                    <a:pt x="0" y="0"/>
                  </a:lnTo>
                  <a:lnTo>
                    <a:pt x="0" y="1935480"/>
                  </a:lnTo>
                  <a:close/>
                </a:path>
              </a:pathLst>
            </a:custGeom>
            <a:noFill/>
            <a:ln w="12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16"/>
          <p:cNvSpPr txBox="1"/>
          <p:nvPr/>
        </p:nvSpPr>
        <p:spPr>
          <a:xfrm>
            <a:off x="6074664" y="2996183"/>
            <a:ext cx="3225165" cy="193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0325" rIns="0" bIns="0" anchor="t" anchorCtr="0">
            <a:spAutoFit/>
          </a:bodyPr>
          <a:lstStyle/>
          <a:p>
            <a:pPr marL="173990" marR="16129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Comprehensive Market Research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6" name="Google Shape;306;p16"/>
          <p:cNvGrpSpPr/>
          <p:nvPr/>
        </p:nvGrpSpPr>
        <p:grpSpPr>
          <a:xfrm>
            <a:off x="10043159" y="2996183"/>
            <a:ext cx="3921760" cy="1935480"/>
            <a:chOff x="10043159" y="2996183"/>
            <a:chExt cx="3921760" cy="1935480"/>
          </a:xfrm>
        </p:grpSpPr>
        <p:sp>
          <p:nvSpPr>
            <p:cNvPr id="307" name="Google Shape;307;p16"/>
            <p:cNvSpPr/>
            <p:nvPr/>
          </p:nvSpPr>
          <p:spPr>
            <a:xfrm>
              <a:off x="13266419" y="3927347"/>
              <a:ext cx="698500" cy="76200"/>
            </a:xfrm>
            <a:custGeom>
              <a:avLst/>
              <a:gdLst/>
              <a:ahLst/>
              <a:cxnLst/>
              <a:rect l="l" t="t" r="r" b="b"/>
              <a:pathLst>
                <a:path w="698500" h="76200" extrusionOk="0">
                  <a:moveTo>
                    <a:pt x="647192" y="38100"/>
                  </a:moveTo>
                  <a:lnTo>
                    <a:pt x="621792" y="76200"/>
                  </a:lnTo>
                  <a:lnTo>
                    <a:pt x="685292" y="44450"/>
                  </a:lnTo>
                  <a:lnTo>
                    <a:pt x="647192" y="44450"/>
                  </a:lnTo>
                  <a:lnTo>
                    <a:pt x="647192" y="38100"/>
                  </a:lnTo>
                  <a:close/>
                </a:path>
                <a:path w="698500" h="76200" extrusionOk="0">
                  <a:moveTo>
                    <a:pt x="642958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42958" y="44450"/>
                  </a:lnTo>
                  <a:lnTo>
                    <a:pt x="647192" y="38100"/>
                  </a:lnTo>
                  <a:lnTo>
                    <a:pt x="642958" y="31750"/>
                  </a:lnTo>
                  <a:close/>
                </a:path>
                <a:path w="698500" h="76200" extrusionOk="0">
                  <a:moveTo>
                    <a:pt x="685292" y="31750"/>
                  </a:moveTo>
                  <a:lnTo>
                    <a:pt x="647192" y="31750"/>
                  </a:lnTo>
                  <a:lnTo>
                    <a:pt x="647192" y="44450"/>
                  </a:lnTo>
                  <a:lnTo>
                    <a:pt x="685292" y="44450"/>
                  </a:lnTo>
                  <a:lnTo>
                    <a:pt x="697992" y="38100"/>
                  </a:lnTo>
                  <a:lnTo>
                    <a:pt x="685292" y="31750"/>
                  </a:lnTo>
                  <a:close/>
                </a:path>
                <a:path w="698500" h="76200" extrusionOk="0">
                  <a:moveTo>
                    <a:pt x="621792" y="0"/>
                  </a:moveTo>
                  <a:lnTo>
                    <a:pt x="647192" y="38100"/>
                  </a:lnTo>
                  <a:lnTo>
                    <a:pt x="647192" y="31750"/>
                  </a:lnTo>
                  <a:lnTo>
                    <a:pt x="685292" y="31750"/>
                  </a:lnTo>
                  <a:lnTo>
                    <a:pt x="621792" y="0"/>
                  </a:lnTo>
                  <a:close/>
                </a:path>
              </a:pathLst>
            </a:custGeom>
            <a:solidFill>
              <a:srgbClr val="A4926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10043159" y="2996183"/>
              <a:ext cx="3225165" cy="1935480"/>
            </a:xfrm>
            <a:custGeom>
              <a:avLst/>
              <a:gdLst/>
              <a:ahLst/>
              <a:cxnLst/>
              <a:rect l="l" t="t" r="r" b="b"/>
              <a:pathLst>
                <a:path w="3225165" h="1935479" extrusionOk="0">
                  <a:moveTo>
                    <a:pt x="3224784" y="0"/>
                  </a:moveTo>
                  <a:lnTo>
                    <a:pt x="0" y="0"/>
                  </a:lnTo>
                  <a:lnTo>
                    <a:pt x="0" y="1935480"/>
                  </a:lnTo>
                  <a:lnTo>
                    <a:pt x="3224784" y="1935480"/>
                  </a:lnTo>
                  <a:lnTo>
                    <a:pt x="3224784" y="0"/>
                  </a:lnTo>
                  <a:close/>
                </a:path>
              </a:pathLst>
            </a:custGeom>
            <a:solidFill>
              <a:srgbClr val="A3926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10043159" y="2996183"/>
              <a:ext cx="3225165" cy="1935480"/>
            </a:xfrm>
            <a:custGeom>
              <a:avLst/>
              <a:gdLst/>
              <a:ahLst/>
              <a:cxnLst/>
              <a:rect l="l" t="t" r="r" b="b"/>
              <a:pathLst>
                <a:path w="3225165" h="1935479" extrusionOk="0">
                  <a:moveTo>
                    <a:pt x="0" y="1935480"/>
                  </a:moveTo>
                  <a:lnTo>
                    <a:pt x="3224784" y="1935480"/>
                  </a:lnTo>
                  <a:lnTo>
                    <a:pt x="3224784" y="0"/>
                  </a:lnTo>
                  <a:lnTo>
                    <a:pt x="0" y="0"/>
                  </a:lnTo>
                  <a:lnTo>
                    <a:pt x="0" y="1935480"/>
                  </a:lnTo>
                  <a:close/>
                </a:path>
              </a:pathLst>
            </a:custGeom>
            <a:noFill/>
            <a:ln w="12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16"/>
          <p:cNvSpPr txBox="1"/>
          <p:nvPr/>
        </p:nvSpPr>
        <p:spPr>
          <a:xfrm>
            <a:off x="10043159" y="2996183"/>
            <a:ext cx="3225165" cy="193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0325" rIns="0" bIns="0" anchor="t" anchorCtr="0">
            <a:spAutoFit/>
          </a:bodyPr>
          <a:lstStyle/>
          <a:p>
            <a:pPr marL="598170" marR="586740" lvl="0" indent="-190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Expert-Led Curriculum Design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1" name="Google Shape;311;p16"/>
          <p:cNvGrpSpPr/>
          <p:nvPr/>
        </p:nvGrpSpPr>
        <p:grpSpPr>
          <a:xfrm>
            <a:off x="7650480" y="2996183"/>
            <a:ext cx="9586341" cy="2632456"/>
            <a:chOff x="7650480" y="2996183"/>
            <a:chExt cx="9586341" cy="2632456"/>
          </a:xfrm>
        </p:grpSpPr>
        <p:sp>
          <p:nvSpPr>
            <p:cNvPr id="312" name="Google Shape;312;p16"/>
            <p:cNvSpPr/>
            <p:nvPr/>
          </p:nvSpPr>
          <p:spPr>
            <a:xfrm>
              <a:off x="7650480" y="4930139"/>
              <a:ext cx="7981950" cy="698500"/>
            </a:xfrm>
            <a:custGeom>
              <a:avLst/>
              <a:gdLst/>
              <a:ahLst/>
              <a:cxnLst/>
              <a:rect l="l" t="t" r="r" b="b"/>
              <a:pathLst>
                <a:path w="7981950" h="698500" extrusionOk="0">
                  <a:moveTo>
                    <a:pt x="0" y="621792"/>
                  </a:moveTo>
                  <a:lnTo>
                    <a:pt x="38100" y="697992"/>
                  </a:lnTo>
                  <a:lnTo>
                    <a:pt x="63500" y="647192"/>
                  </a:lnTo>
                  <a:lnTo>
                    <a:pt x="31750" y="647192"/>
                  </a:lnTo>
                  <a:lnTo>
                    <a:pt x="31750" y="642958"/>
                  </a:lnTo>
                  <a:lnTo>
                    <a:pt x="0" y="621792"/>
                  </a:lnTo>
                  <a:close/>
                </a:path>
                <a:path w="7981950" h="698500" extrusionOk="0">
                  <a:moveTo>
                    <a:pt x="31750" y="642958"/>
                  </a:moveTo>
                  <a:lnTo>
                    <a:pt x="31750" y="647192"/>
                  </a:lnTo>
                  <a:lnTo>
                    <a:pt x="38100" y="647192"/>
                  </a:lnTo>
                  <a:lnTo>
                    <a:pt x="31750" y="642958"/>
                  </a:lnTo>
                  <a:close/>
                </a:path>
                <a:path w="7981950" h="698500" extrusionOk="0">
                  <a:moveTo>
                    <a:pt x="7968741" y="368426"/>
                  </a:moveTo>
                  <a:lnTo>
                    <a:pt x="31750" y="368426"/>
                  </a:lnTo>
                  <a:lnTo>
                    <a:pt x="31750" y="642958"/>
                  </a:lnTo>
                  <a:lnTo>
                    <a:pt x="38100" y="647192"/>
                  </a:lnTo>
                  <a:lnTo>
                    <a:pt x="44450" y="642958"/>
                  </a:lnTo>
                  <a:lnTo>
                    <a:pt x="44450" y="381126"/>
                  </a:lnTo>
                  <a:lnTo>
                    <a:pt x="38100" y="381126"/>
                  </a:lnTo>
                  <a:lnTo>
                    <a:pt x="44450" y="374776"/>
                  </a:lnTo>
                  <a:lnTo>
                    <a:pt x="7968741" y="374776"/>
                  </a:lnTo>
                  <a:lnTo>
                    <a:pt x="7968741" y="368426"/>
                  </a:lnTo>
                  <a:close/>
                </a:path>
                <a:path w="7981950" h="698500" extrusionOk="0">
                  <a:moveTo>
                    <a:pt x="44450" y="642958"/>
                  </a:moveTo>
                  <a:lnTo>
                    <a:pt x="38100" y="647192"/>
                  </a:lnTo>
                  <a:lnTo>
                    <a:pt x="44450" y="647192"/>
                  </a:lnTo>
                  <a:lnTo>
                    <a:pt x="44450" y="642958"/>
                  </a:lnTo>
                  <a:close/>
                </a:path>
                <a:path w="7981950" h="698500" extrusionOk="0">
                  <a:moveTo>
                    <a:pt x="76200" y="621792"/>
                  </a:moveTo>
                  <a:lnTo>
                    <a:pt x="44450" y="642958"/>
                  </a:lnTo>
                  <a:lnTo>
                    <a:pt x="44450" y="647192"/>
                  </a:lnTo>
                  <a:lnTo>
                    <a:pt x="63500" y="647192"/>
                  </a:lnTo>
                  <a:lnTo>
                    <a:pt x="76200" y="621792"/>
                  </a:lnTo>
                  <a:close/>
                </a:path>
                <a:path w="7981950" h="698500" extrusionOk="0">
                  <a:moveTo>
                    <a:pt x="44450" y="374776"/>
                  </a:moveTo>
                  <a:lnTo>
                    <a:pt x="38100" y="381126"/>
                  </a:lnTo>
                  <a:lnTo>
                    <a:pt x="44450" y="381126"/>
                  </a:lnTo>
                  <a:lnTo>
                    <a:pt x="44450" y="374776"/>
                  </a:lnTo>
                  <a:close/>
                </a:path>
                <a:path w="7981950" h="698500" extrusionOk="0">
                  <a:moveTo>
                    <a:pt x="7981441" y="368426"/>
                  </a:moveTo>
                  <a:lnTo>
                    <a:pt x="7975091" y="368426"/>
                  </a:lnTo>
                  <a:lnTo>
                    <a:pt x="7968741" y="374776"/>
                  </a:lnTo>
                  <a:lnTo>
                    <a:pt x="44450" y="374776"/>
                  </a:lnTo>
                  <a:lnTo>
                    <a:pt x="44450" y="381126"/>
                  </a:lnTo>
                  <a:lnTo>
                    <a:pt x="7981441" y="381126"/>
                  </a:lnTo>
                  <a:lnTo>
                    <a:pt x="7981441" y="368426"/>
                  </a:lnTo>
                  <a:close/>
                </a:path>
                <a:path w="7981950" h="698500" extrusionOk="0">
                  <a:moveTo>
                    <a:pt x="7981441" y="0"/>
                  </a:moveTo>
                  <a:lnTo>
                    <a:pt x="7968741" y="0"/>
                  </a:lnTo>
                  <a:lnTo>
                    <a:pt x="7968741" y="374776"/>
                  </a:lnTo>
                  <a:lnTo>
                    <a:pt x="7975091" y="368426"/>
                  </a:lnTo>
                  <a:lnTo>
                    <a:pt x="7981441" y="368426"/>
                  </a:lnTo>
                  <a:lnTo>
                    <a:pt x="7981441" y="0"/>
                  </a:lnTo>
                  <a:close/>
                </a:path>
              </a:pathLst>
            </a:custGeom>
            <a:solidFill>
              <a:srgbClr val="AB915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14011656" y="2996183"/>
              <a:ext cx="3225165" cy="1935480"/>
            </a:xfrm>
            <a:custGeom>
              <a:avLst/>
              <a:gdLst/>
              <a:ahLst/>
              <a:cxnLst/>
              <a:rect l="l" t="t" r="r" b="b"/>
              <a:pathLst>
                <a:path w="3225165" h="1935479" extrusionOk="0">
                  <a:moveTo>
                    <a:pt x="3224784" y="0"/>
                  </a:moveTo>
                  <a:lnTo>
                    <a:pt x="0" y="0"/>
                  </a:lnTo>
                  <a:lnTo>
                    <a:pt x="0" y="1935480"/>
                  </a:lnTo>
                  <a:lnTo>
                    <a:pt x="3224784" y="1935480"/>
                  </a:lnTo>
                  <a:lnTo>
                    <a:pt x="3224784" y="0"/>
                  </a:lnTo>
                  <a:close/>
                </a:path>
              </a:pathLst>
            </a:custGeom>
            <a:solidFill>
              <a:srgbClr val="AA915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14011656" y="2996183"/>
              <a:ext cx="3225165" cy="1935480"/>
            </a:xfrm>
            <a:custGeom>
              <a:avLst/>
              <a:gdLst/>
              <a:ahLst/>
              <a:cxnLst/>
              <a:rect l="l" t="t" r="r" b="b"/>
              <a:pathLst>
                <a:path w="3225165" h="1935479" extrusionOk="0">
                  <a:moveTo>
                    <a:pt x="0" y="1935480"/>
                  </a:moveTo>
                  <a:lnTo>
                    <a:pt x="3224784" y="1935480"/>
                  </a:lnTo>
                  <a:lnTo>
                    <a:pt x="3224784" y="0"/>
                  </a:lnTo>
                  <a:lnTo>
                    <a:pt x="0" y="0"/>
                  </a:lnTo>
                  <a:lnTo>
                    <a:pt x="0" y="1935480"/>
                  </a:lnTo>
                  <a:close/>
                </a:path>
              </a:pathLst>
            </a:custGeom>
            <a:noFill/>
            <a:ln w="12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16"/>
          <p:cNvSpPr txBox="1"/>
          <p:nvPr/>
        </p:nvSpPr>
        <p:spPr>
          <a:xfrm>
            <a:off x="14011656" y="2996183"/>
            <a:ext cx="3225165" cy="193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0325" rIns="0" bIns="0" anchor="t" anchorCtr="0">
            <a:spAutoFit/>
          </a:bodyPr>
          <a:lstStyle/>
          <a:p>
            <a:pPr marL="579755" marR="569595" lvl="0" indent="1269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Job Task Analysis Integration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6" name="Google Shape;316;p16"/>
          <p:cNvGrpSpPr/>
          <p:nvPr/>
        </p:nvGrpSpPr>
        <p:grpSpPr>
          <a:xfrm>
            <a:off x="6074664" y="5675376"/>
            <a:ext cx="3921760" cy="1935480"/>
            <a:chOff x="6074664" y="5675376"/>
            <a:chExt cx="3921760" cy="1935480"/>
          </a:xfrm>
        </p:grpSpPr>
        <p:sp>
          <p:nvSpPr>
            <p:cNvPr id="317" name="Google Shape;317;p16"/>
            <p:cNvSpPr/>
            <p:nvPr/>
          </p:nvSpPr>
          <p:spPr>
            <a:xfrm>
              <a:off x="9297924" y="6606540"/>
              <a:ext cx="698500" cy="76200"/>
            </a:xfrm>
            <a:custGeom>
              <a:avLst/>
              <a:gdLst/>
              <a:ahLst/>
              <a:cxnLst/>
              <a:rect l="l" t="t" r="r" b="b"/>
              <a:pathLst>
                <a:path w="698500" h="76200" extrusionOk="0">
                  <a:moveTo>
                    <a:pt x="647192" y="38099"/>
                  </a:moveTo>
                  <a:lnTo>
                    <a:pt x="621792" y="76199"/>
                  </a:lnTo>
                  <a:lnTo>
                    <a:pt x="685292" y="44449"/>
                  </a:lnTo>
                  <a:lnTo>
                    <a:pt x="647192" y="44449"/>
                  </a:lnTo>
                  <a:lnTo>
                    <a:pt x="647192" y="38099"/>
                  </a:lnTo>
                  <a:close/>
                </a:path>
                <a:path w="698500" h="76200" extrusionOk="0">
                  <a:moveTo>
                    <a:pt x="642958" y="31749"/>
                  </a:moveTo>
                  <a:lnTo>
                    <a:pt x="0" y="31749"/>
                  </a:lnTo>
                  <a:lnTo>
                    <a:pt x="0" y="44449"/>
                  </a:lnTo>
                  <a:lnTo>
                    <a:pt x="642958" y="44449"/>
                  </a:lnTo>
                  <a:lnTo>
                    <a:pt x="647192" y="38099"/>
                  </a:lnTo>
                  <a:lnTo>
                    <a:pt x="642958" y="31749"/>
                  </a:lnTo>
                  <a:close/>
                </a:path>
                <a:path w="698500" h="76200" extrusionOk="0">
                  <a:moveTo>
                    <a:pt x="685292" y="31749"/>
                  </a:moveTo>
                  <a:lnTo>
                    <a:pt x="647192" y="31749"/>
                  </a:lnTo>
                  <a:lnTo>
                    <a:pt x="647192" y="44449"/>
                  </a:lnTo>
                  <a:lnTo>
                    <a:pt x="685292" y="44449"/>
                  </a:lnTo>
                  <a:lnTo>
                    <a:pt x="697992" y="38099"/>
                  </a:lnTo>
                  <a:lnTo>
                    <a:pt x="685292" y="31749"/>
                  </a:lnTo>
                  <a:close/>
                </a:path>
                <a:path w="698500" h="76200" extrusionOk="0">
                  <a:moveTo>
                    <a:pt x="621792" y="0"/>
                  </a:moveTo>
                  <a:lnTo>
                    <a:pt x="647192" y="38099"/>
                  </a:lnTo>
                  <a:lnTo>
                    <a:pt x="647192" y="31749"/>
                  </a:lnTo>
                  <a:lnTo>
                    <a:pt x="685292" y="31749"/>
                  </a:lnTo>
                  <a:lnTo>
                    <a:pt x="621792" y="0"/>
                  </a:lnTo>
                  <a:close/>
                </a:path>
              </a:pathLst>
            </a:custGeom>
            <a:solidFill>
              <a:srgbClr val="B08B4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6074664" y="5675376"/>
              <a:ext cx="3225165" cy="1935480"/>
            </a:xfrm>
            <a:custGeom>
              <a:avLst/>
              <a:gdLst/>
              <a:ahLst/>
              <a:cxnLst/>
              <a:rect l="l" t="t" r="r" b="b"/>
              <a:pathLst>
                <a:path w="3225165" h="1935479" extrusionOk="0">
                  <a:moveTo>
                    <a:pt x="3224784" y="0"/>
                  </a:moveTo>
                  <a:lnTo>
                    <a:pt x="0" y="0"/>
                  </a:lnTo>
                  <a:lnTo>
                    <a:pt x="0" y="1935480"/>
                  </a:lnTo>
                  <a:lnTo>
                    <a:pt x="3224784" y="1935480"/>
                  </a:lnTo>
                  <a:lnTo>
                    <a:pt x="3224784" y="0"/>
                  </a:lnTo>
                  <a:close/>
                </a:path>
              </a:pathLst>
            </a:custGeom>
            <a:solidFill>
              <a:srgbClr val="AE8F5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6074664" y="5675376"/>
              <a:ext cx="3225165" cy="1935480"/>
            </a:xfrm>
            <a:custGeom>
              <a:avLst/>
              <a:gdLst/>
              <a:ahLst/>
              <a:cxnLst/>
              <a:rect l="l" t="t" r="r" b="b"/>
              <a:pathLst>
                <a:path w="3225165" h="1935479" extrusionOk="0">
                  <a:moveTo>
                    <a:pt x="0" y="1935480"/>
                  </a:moveTo>
                  <a:lnTo>
                    <a:pt x="3224784" y="1935480"/>
                  </a:lnTo>
                  <a:lnTo>
                    <a:pt x="3224784" y="0"/>
                  </a:lnTo>
                  <a:lnTo>
                    <a:pt x="0" y="0"/>
                  </a:lnTo>
                  <a:lnTo>
                    <a:pt x="0" y="1935480"/>
                  </a:lnTo>
                  <a:close/>
                </a:path>
              </a:pathLst>
            </a:custGeom>
            <a:noFill/>
            <a:ln w="12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16"/>
          <p:cNvSpPr txBox="1"/>
          <p:nvPr/>
        </p:nvSpPr>
        <p:spPr>
          <a:xfrm>
            <a:off x="6074664" y="5675376"/>
            <a:ext cx="3225165" cy="193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6350" rIns="0" bIns="0" anchor="t" anchorCtr="0">
            <a:spAutoFit/>
          </a:bodyPr>
          <a:lstStyle/>
          <a:p>
            <a:pPr marL="4445" lvl="0" indent="0" algn="ctr" rtl="0">
              <a:lnSpc>
                <a:spcPct val="114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ISO 17024:2012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  <a:p>
            <a:pPr marL="534035" marR="521969" lvl="0" indent="-634" algn="ctr" rtl="0">
              <a:lnSpc>
                <a:spcPct val="107714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 Compliance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1" name="Google Shape;321;p16"/>
          <p:cNvGrpSpPr/>
          <p:nvPr/>
        </p:nvGrpSpPr>
        <p:grpSpPr>
          <a:xfrm>
            <a:off x="10043159" y="5675376"/>
            <a:ext cx="3921760" cy="1935480"/>
            <a:chOff x="10043159" y="5675376"/>
            <a:chExt cx="3921760" cy="1935480"/>
          </a:xfrm>
        </p:grpSpPr>
        <p:sp>
          <p:nvSpPr>
            <p:cNvPr id="322" name="Google Shape;322;p16"/>
            <p:cNvSpPr/>
            <p:nvPr/>
          </p:nvSpPr>
          <p:spPr>
            <a:xfrm>
              <a:off x="13266419" y="6606540"/>
              <a:ext cx="698500" cy="76200"/>
            </a:xfrm>
            <a:custGeom>
              <a:avLst/>
              <a:gdLst/>
              <a:ahLst/>
              <a:cxnLst/>
              <a:rect l="l" t="t" r="r" b="b"/>
              <a:pathLst>
                <a:path w="698500" h="76200" extrusionOk="0">
                  <a:moveTo>
                    <a:pt x="647192" y="38099"/>
                  </a:moveTo>
                  <a:lnTo>
                    <a:pt x="621792" y="76199"/>
                  </a:lnTo>
                  <a:lnTo>
                    <a:pt x="685292" y="44449"/>
                  </a:lnTo>
                  <a:lnTo>
                    <a:pt x="647192" y="44449"/>
                  </a:lnTo>
                  <a:lnTo>
                    <a:pt x="647192" y="38099"/>
                  </a:lnTo>
                  <a:close/>
                </a:path>
                <a:path w="698500" h="76200" extrusionOk="0">
                  <a:moveTo>
                    <a:pt x="642958" y="31749"/>
                  </a:moveTo>
                  <a:lnTo>
                    <a:pt x="0" y="31749"/>
                  </a:lnTo>
                  <a:lnTo>
                    <a:pt x="0" y="44449"/>
                  </a:lnTo>
                  <a:lnTo>
                    <a:pt x="642958" y="44449"/>
                  </a:lnTo>
                  <a:lnTo>
                    <a:pt x="647192" y="38099"/>
                  </a:lnTo>
                  <a:lnTo>
                    <a:pt x="642958" y="31749"/>
                  </a:lnTo>
                  <a:close/>
                </a:path>
                <a:path w="698500" h="76200" extrusionOk="0">
                  <a:moveTo>
                    <a:pt x="685292" y="31749"/>
                  </a:moveTo>
                  <a:lnTo>
                    <a:pt x="647192" y="31749"/>
                  </a:lnTo>
                  <a:lnTo>
                    <a:pt x="647192" y="44449"/>
                  </a:lnTo>
                  <a:lnTo>
                    <a:pt x="685292" y="44449"/>
                  </a:lnTo>
                  <a:lnTo>
                    <a:pt x="697992" y="38099"/>
                  </a:lnTo>
                  <a:lnTo>
                    <a:pt x="685292" y="31749"/>
                  </a:lnTo>
                  <a:close/>
                </a:path>
                <a:path w="698500" h="76200" extrusionOk="0">
                  <a:moveTo>
                    <a:pt x="621792" y="0"/>
                  </a:moveTo>
                  <a:lnTo>
                    <a:pt x="647192" y="38099"/>
                  </a:lnTo>
                  <a:lnTo>
                    <a:pt x="647192" y="31749"/>
                  </a:lnTo>
                  <a:lnTo>
                    <a:pt x="685292" y="31749"/>
                  </a:lnTo>
                  <a:lnTo>
                    <a:pt x="621792" y="0"/>
                  </a:lnTo>
                  <a:close/>
                </a:path>
              </a:pathLst>
            </a:custGeom>
            <a:solidFill>
              <a:srgbClr val="B688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10043159" y="5675376"/>
              <a:ext cx="3225165" cy="1935480"/>
            </a:xfrm>
            <a:custGeom>
              <a:avLst/>
              <a:gdLst/>
              <a:ahLst/>
              <a:cxnLst/>
              <a:rect l="l" t="t" r="r" b="b"/>
              <a:pathLst>
                <a:path w="3225165" h="1935479" extrusionOk="0">
                  <a:moveTo>
                    <a:pt x="3224784" y="0"/>
                  </a:moveTo>
                  <a:lnTo>
                    <a:pt x="0" y="0"/>
                  </a:lnTo>
                  <a:lnTo>
                    <a:pt x="0" y="1935480"/>
                  </a:lnTo>
                  <a:lnTo>
                    <a:pt x="3224784" y="1935480"/>
                  </a:lnTo>
                  <a:lnTo>
                    <a:pt x="3224784" y="0"/>
                  </a:lnTo>
                  <a:close/>
                </a:path>
              </a:pathLst>
            </a:custGeom>
            <a:solidFill>
              <a:srgbClr val="B4894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10043159" y="5675376"/>
              <a:ext cx="3225165" cy="1935480"/>
            </a:xfrm>
            <a:custGeom>
              <a:avLst/>
              <a:gdLst/>
              <a:ahLst/>
              <a:cxnLst/>
              <a:rect l="l" t="t" r="r" b="b"/>
              <a:pathLst>
                <a:path w="3225165" h="1935479" extrusionOk="0">
                  <a:moveTo>
                    <a:pt x="0" y="1935480"/>
                  </a:moveTo>
                  <a:lnTo>
                    <a:pt x="3224784" y="1935480"/>
                  </a:lnTo>
                  <a:lnTo>
                    <a:pt x="3224784" y="0"/>
                  </a:lnTo>
                  <a:lnTo>
                    <a:pt x="0" y="0"/>
                  </a:lnTo>
                  <a:lnTo>
                    <a:pt x="0" y="1935480"/>
                  </a:lnTo>
                  <a:close/>
                </a:path>
              </a:pathLst>
            </a:custGeom>
            <a:noFill/>
            <a:ln w="12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16"/>
          <p:cNvSpPr txBox="1"/>
          <p:nvPr/>
        </p:nvSpPr>
        <p:spPr>
          <a:xfrm>
            <a:off x="10043159" y="5675376"/>
            <a:ext cx="3225165" cy="193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9700" rIns="0" bIns="0" anchor="t" anchorCtr="0">
            <a:spAutoFit/>
          </a:bodyPr>
          <a:lstStyle/>
          <a:p>
            <a:pPr marL="473075" marR="458469" lvl="0" indent="-444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Agile Certification Blueprints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6" name="Google Shape;326;p16"/>
          <p:cNvGrpSpPr/>
          <p:nvPr/>
        </p:nvGrpSpPr>
        <p:grpSpPr>
          <a:xfrm>
            <a:off x="7650480" y="5675376"/>
            <a:ext cx="9586341" cy="2629281"/>
            <a:chOff x="7650480" y="5675376"/>
            <a:chExt cx="9586341" cy="2629281"/>
          </a:xfrm>
        </p:grpSpPr>
        <p:sp>
          <p:nvSpPr>
            <p:cNvPr id="327" name="Google Shape;327;p16"/>
            <p:cNvSpPr/>
            <p:nvPr/>
          </p:nvSpPr>
          <p:spPr>
            <a:xfrm>
              <a:off x="7650480" y="7609332"/>
              <a:ext cx="7981950" cy="695325"/>
            </a:xfrm>
            <a:custGeom>
              <a:avLst/>
              <a:gdLst/>
              <a:ahLst/>
              <a:cxnLst/>
              <a:rect l="l" t="t" r="r" b="b"/>
              <a:pathLst>
                <a:path w="7981950" h="695325" extrusionOk="0">
                  <a:moveTo>
                    <a:pt x="0" y="618744"/>
                  </a:moveTo>
                  <a:lnTo>
                    <a:pt x="38100" y="694944"/>
                  </a:lnTo>
                  <a:lnTo>
                    <a:pt x="63500" y="644144"/>
                  </a:lnTo>
                  <a:lnTo>
                    <a:pt x="31750" y="644144"/>
                  </a:lnTo>
                  <a:lnTo>
                    <a:pt x="31750" y="639910"/>
                  </a:lnTo>
                  <a:lnTo>
                    <a:pt x="0" y="618744"/>
                  </a:lnTo>
                  <a:close/>
                </a:path>
                <a:path w="7981950" h="695325" extrusionOk="0">
                  <a:moveTo>
                    <a:pt x="31750" y="639910"/>
                  </a:moveTo>
                  <a:lnTo>
                    <a:pt x="31750" y="644144"/>
                  </a:lnTo>
                  <a:lnTo>
                    <a:pt x="38100" y="644144"/>
                  </a:lnTo>
                  <a:lnTo>
                    <a:pt x="31750" y="639910"/>
                  </a:lnTo>
                  <a:close/>
                </a:path>
                <a:path w="7981950" h="695325" extrusionOk="0">
                  <a:moveTo>
                    <a:pt x="7968741" y="366776"/>
                  </a:moveTo>
                  <a:lnTo>
                    <a:pt x="31750" y="366776"/>
                  </a:lnTo>
                  <a:lnTo>
                    <a:pt x="31750" y="639910"/>
                  </a:lnTo>
                  <a:lnTo>
                    <a:pt x="38100" y="644144"/>
                  </a:lnTo>
                  <a:lnTo>
                    <a:pt x="44450" y="639910"/>
                  </a:lnTo>
                  <a:lnTo>
                    <a:pt x="44450" y="379476"/>
                  </a:lnTo>
                  <a:lnTo>
                    <a:pt x="38100" y="379476"/>
                  </a:lnTo>
                  <a:lnTo>
                    <a:pt x="44450" y="373126"/>
                  </a:lnTo>
                  <a:lnTo>
                    <a:pt x="7968741" y="373126"/>
                  </a:lnTo>
                  <a:lnTo>
                    <a:pt x="7968741" y="366776"/>
                  </a:lnTo>
                  <a:close/>
                </a:path>
                <a:path w="7981950" h="695325" extrusionOk="0">
                  <a:moveTo>
                    <a:pt x="44450" y="639910"/>
                  </a:moveTo>
                  <a:lnTo>
                    <a:pt x="38100" y="644144"/>
                  </a:lnTo>
                  <a:lnTo>
                    <a:pt x="44450" y="644144"/>
                  </a:lnTo>
                  <a:lnTo>
                    <a:pt x="44450" y="639910"/>
                  </a:lnTo>
                  <a:close/>
                </a:path>
                <a:path w="7981950" h="695325" extrusionOk="0">
                  <a:moveTo>
                    <a:pt x="76200" y="618744"/>
                  </a:moveTo>
                  <a:lnTo>
                    <a:pt x="44450" y="639910"/>
                  </a:lnTo>
                  <a:lnTo>
                    <a:pt x="44450" y="644144"/>
                  </a:lnTo>
                  <a:lnTo>
                    <a:pt x="63500" y="644144"/>
                  </a:lnTo>
                  <a:lnTo>
                    <a:pt x="76200" y="618744"/>
                  </a:lnTo>
                  <a:close/>
                </a:path>
                <a:path w="7981950" h="695325" extrusionOk="0">
                  <a:moveTo>
                    <a:pt x="44450" y="373126"/>
                  </a:moveTo>
                  <a:lnTo>
                    <a:pt x="38100" y="379476"/>
                  </a:lnTo>
                  <a:lnTo>
                    <a:pt x="44450" y="379476"/>
                  </a:lnTo>
                  <a:lnTo>
                    <a:pt x="44450" y="373126"/>
                  </a:lnTo>
                  <a:close/>
                </a:path>
                <a:path w="7981950" h="695325" extrusionOk="0">
                  <a:moveTo>
                    <a:pt x="7981441" y="366776"/>
                  </a:moveTo>
                  <a:lnTo>
                    <a:pt x="7975091" y="366776"/>
                  </a:lnTo>
                  <a:lnTo>
                    <a:pt x="7968741" y="373126"/>
                  </a:lnTo>
                  <a:lnTo>
                    <a:pt x="44450" y="373126"/>
                  </a:lnTo>
                  <a:lnTo>
                    <a:pt x="44450" y="379476"/>
                  </a:lnTo>
                  <a:lnTo>
                    <a:pt x="7981441" y="379476"/>
                  </a:lnTo>
                  <a:lnTo>
                    <a:pt x="7981441" y="366776"/>
                  </a:lnTo>
                  <a:close/>
                </a:path>
                <a:path w="7981950" h="695325" extrusionOk="0">
                  <a:moveTo>
                    <a:pt x="7981441" y="0"/>
                  </a:moveTo>
                  <a:lnTo>
                    <a:pt x="7968741" y="0"/>
                  </a:lnTo>
                  <a:lnTo>
                    <a:pt x="7968741" y="373126"/>
                  </a:lnTo>
                  <a:lnTo>
                    <a:pt x="7975091" y="366776"/>
                  </a:lnTo>
                  <a:lnTo>
                    <a:pt x="7981441" y="366776"/>
                  </a:lnTo>
                  <a:lnTo>
                    <a:pt x="7981441" y="0"/>
                  </a:lnTo>
                  <a:close/>
                </a:path>
              </a:pathLst>
            </a:custGeom>
            <a:solidFill>
              <a:srgbClr val="B9813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14011656" y="5675376"/>
              <a:ext cx="3225165" cy="1935480"/>
            </a:xfrm>
            <a:custGeom>
              <a:avLst/>
              <a:gdLst/>
              <a:ahLst/>
              <a:cxnLst/>
              <a:rect l="l" t="t" r="r" b="b"/>
              <a:pathLst>
                <a:path w="3225165" h="1935479" extrusionOk="0">
                  <a:moveTo>
                    <a:pt x="3224784" y="0"/>
                  </a:moveTo>
                  <a:lnTo>
                    <a:pt x="0" y="0"/>
                  </a:lnTo>
                  <a:lnTo>
                    <a:pt x="0" y="1935480"/>
                  </a:lnTo>
                  <a:lnTo>
                    <a:pt x="3224784" y="1935480"/>
                  </a:lnTo>
                  <a:lnTo>
                    <a:pt x="3224784" y="0"/>
                  </a:lnTo>
                  <a:close/>
                </a:path>
              </a:pathLst>
            </a:custGeom>
            <a:solidFill>
              <a:srgbClr val="B7854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14011656" y="5675376"/>
              <a:ext cx="3225165" cy="1935480"/>
            </a:xfrm>
            <a:custGeom>
              <a:avLst/>
              <a:gdLst/>
              <a:ahLst/>
              <a:cxnLst/>
              <a:rect l="l" t="t" r="r" b="b"/>
              <a:pathLst>
                <a:path w="3225165" h="1935479" extrusionOk="0">
                  <a:moveTo>
                    <a:pt x="0" y="1935480"/>
                  </a:moveTo>
                  <a:lnTo>
                    <a:pt x="3224784" y="1935480"/>
                  </a:lnTo>
                  <a:lnTo>
                    <a:pt x="3224784" y="0"/>
                  </a:lnTo>
                  <a:lnTo>
                    <a:pt x="0" y="0"/>
                  </a:lnTo>
                  <a:lnTo>
                    <a:pt x="0" y="1935480"/>
                  </a:lnTo>
                  <a:close/>
                </a:path>
              </a:pathLst>
            </a:custGeom>
            <a:noFill/>
            <a:ln w="12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" name="Google Shape;330;p16"/>
          <p:cNvSpPr txBox="1"/>
          <p:nvPr/>
        </p:nvSpPr>
        <p:spPr>
          <a:xfrm>
            <a:off x="14011656" y="5675376"/>
            <a:ext cx="3225165" cy="193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9700" rIns="0" bIns="0" anchor="t" anchorCtr="0">
            <a:spAutoFit/>
          </a:bodyPr>
          <a:lstStyle/>
          <a:p>
            <a:pPr marL="521334" marR="512444" lvl="0" indent="-25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Innovative Assessment Methods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1" name="Google Shape;331;p16"/>
          <p:cNvGrpSpPr/>
          <p:nvPr/>
        </p:nvGrpSpPr>
        <p:grpSpPr>
          <a:xfrm>
            <a:off x="6074664" y="8351518"/>
            <a:ext cx="3921760" cy="1935480"/>
            <a:chOff x="6074664" y="8351518"/>
            <a:chExt cx="3921760" cy="1935480"/>
          </a:xfrm>
        </p:grpSpPr>
        <p:sp>
          <p:nvSpPr>
            <p:cNvPr id="332" name="Google Shape;332;p16"/>
            <p:cNvSpPr/>
            <p:nvPr/>
          </p:nvSpPr>
          <p:spPr>
            <a:xfrm>
              <a:off x="9297924" y="9282683"/>
              <a:ext cx="698500" cy="76200"/>
            </a:xfrm>
            <a:custGeom>
              <a:avLst/>
              <a:gdLst/>
              <a:ahLst/>
              <a:cxnLst/>
              <a:rect l="l" t="t" r="r" b="b"/>
              <a:pathLst>
                <a:path w="698500" h="76200" extrusionOk="0">
                  <a:moveTo>
                    <a:pt x="647192" y="38100"/>
                  </a:moveTo>
                  <a:lnTo>
                    <a:pt x="621792" y="76200"/>
                  </a:lnTo>
                  <a:lnTo>
                    <a:pt x="685292" y="44450"/>
                  </a:lnTo>
                  <a:lnTo>
                    <a:pt x="647192" y="44450"/>
                  </a:lnTo>
                  <a:lnTo>
                    <a:pt x="647192" y="38100"/>
                  </a:lnTo>
                  <a:close/>
                </a:path>
                <a:path w="698500" h="76200" extrusionOk="0">
                  <a:moveTo>
                    <a:pt x="642958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42958" y="44450"/>
                  </a:lnTo>
                  <a:lnTo>
                    <a:pt x="647192" y="38100"/>
                  </a:lnTo>
                  <a:lnTo>
                    <a:pt x="642958" y="31750"/>
                  </a:lnTo>
                  <a:close/>
                </a:path>
                <a:path w="698500" h="76200" extrusionOk="0">
                  <a:moveTo>
                    <a:pt x="685292" y="31750"/>
                  </a:moveTo>
                  <a:lnTo>
                    <a:pt x="647192" y="31750"/>
                  </a:lnTo>
                  <a:lnTo>
                    <a:pt x="647192" y="44450"/>
                  </a:lnTo>
                  <a:lnTo>
                    <a:pt x="685292" y="44450"/>
                  </a:lnTo>
                  <a:lnTo>
                    <a:pt x="697992" y="38100"/>
                  </a:lnTo>
                  <a:lnTo>
                    <a:pt x="685292" y="31750"/>
                  </a:lnTo>
                  <a:close/>
                </a:path>
                <a:path w="698500" h="76200" extrusionOk="0">
                  <a:moveTo>
                    <a:pt x="621792" y="0"/>
                  </a:moveTo>
                  <a:lnTo>
                    <a:pt x="647192" y="38100"/>
                  </a:lnTo>
                  <a:lnTo>
                    <a:pt x="647192" y="31750"/>
                  </a:lnTo>
                  <a:lnTo>
                    <a:pt x="685292" y="31750"/>
                  </a:lnTo>
                  <a:lnTo>
                    <a:pt x="621792" y="0"/>
                  </a:lnTo>
                  <a:close/>
                </a:path>
              </a:pathLst>
            </a:custGeom>
            <a:solidFill>
              <a:srgbClr val="BB7B3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6074664" y="8351518"/>
              <a:ext cx="3225165" cy="1935480"/>
            </a:xfrm>
            <a:custGeom>
              <a:avLst/>
              <a:gdLst/>
              <a:ahLst/>
              <a:cxnLst/>
              <a:rect l="l" t="t" r="r" b="b"/>
              <a:pathLst>
                <a:path w="3225165" h="1935479" extrusionOk="0">
                  <a:moveTo>
                    <a:pt x="3224784" y="0"/>
                  </a:moveTo>
                  <a:lnTo>
                    <a:pt x="0" y="0"/>
                  </a:lnTo>
                  <a:lnTo>
                    <a:pt x="0" y="1935480"/>
                  </a:lnTo>
                  <a:lnTo>
                    <a:pt x="3224784" y="1935480"/>
                  </a:lnTo>
                  <a:lnTo>
                    <a:pt x="3224784" y="0"/>
                  </a:lnTo>
                  <a:close/>
                </a:path>
              </a:pathLst>
            </a:custGeom>
            <a:solidFill>
              <a:srgbClr val="B9823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6074664" y="8351518"/>
              <a:ext cx="3225165" cy="1935480"/>
            </a:xfrm>
            <a:custGeom>
              <a:avLst/>
              <a:gdLst/>
              <a:ahLst/>
              <a:cxnLst/>
              <a:rect l="l" t="t" r="r" b="b"/>
              <a:pathLst>
                <a:path w="3225165" h="1935479" extrusionOk="0">
                  <a:moveTo>
                    <a:pt x="0" y="1935480"/>
                  </a:moveTo>
                  <a:lnTo>
                    <a:pt x="3224784" y="1935480"/>
                  </a:lnTo>
                  <a:lnTo>
                    <a:pt x="3224784" y="0"/>
                  </a:lnTo>
                  <a:lnTo>
                    <a:pt x="0" y="0"/>
                  </a:lnTo>
                  <a:lnTo>
                    <a:pt x="0" y="1935480"/>
                  </a:lnTo>
                  <a:close/>
                </a:path>
              </a:pathLst>
            </a:custGeom>
            <a:noFill/>
            <a:ln w="12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16"/>
          <p:cNvSpPr txBox="1"/>
          <p:nvPr/>
        </p:nvSpPr>
        <p:spPr>
          <a:xfrm>
            <a:off x="6074664" y="8351518"/>
            <a:ext cx="3225165" cy="193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1600" rIns="0" bIns="0" anchor="t" anchorCtr="0">
            <a:spAutoFit/>
          </a:bodyPr>
          <a:lstStyle/>
          <a:p>
            <a:pPr marL="347980" marR="3365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Continuous Improvement Mechanism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16"/>
          <p:cNvGrpSpPr/>
          <p:nvPr/>
        </p:nvGrpSpPr>
        <p:grpSpPr>
          <a:xfrm>
            <a:off x="10043159" y="8351518"/>
            <a:ext cx="3921760" cy="1935480"/>
            <a:chOff x="10043159" y="8351518"/>
            <a:chExt cx="3921760" cy="1935480"/>
          </a:xfrm>
        </p:grpSpPr>
        <p:sp>
          <p:nvSpPr>
            <p:cNvPr id="337" name="Google Shape;337;p16"/>
            <p:cNvSpPr/>
            <p:nvPr/>
          </p:nvSpPr>
          <p:spPr>
            <a:xfrm>
              <a:off x="13266419" y="9282683"/>
              <a:ext cx="698500" cy="76200"/>
            </a:xfrm>
            <a:custGeom>
              <a:avLst/>
              <a:gdLst/>
              <a:ahLst/>
              <a:cxnLst/>
              <a:rect l="l" t="t" r="r" b="b"/>
              <a:pathLst>
                <a:path w="698500" h="76200" extrusionOk="0">
                  <a:moveTo>
                    <a:pt x="647192" y="38100"/>
                  </a:moveTo>
                  <a:lnTo>
                    <a:pt x="621792" y="76200"/>
                  </a:lnTo>
                  <a:lnTo>
                    <a:pt x="685292" y="44450"/>
                  </a:lnTo>
                  <a:lnTo>
                    <a:pt x="647192" y="44450"/>
                  </a:lnTo>
                  <a:lnTo>
                    <a:pt x="647192" y="38100"/>
                  </a:lnTo>
                  <a:close/>
                </a:path>
                <a:path w="698500" h="76200" extrusionOk="0">
                  <a:moveTo>
                    <a:pt x="642958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42958" y="44450"/>
                  </a:lnTo>
                  <a:lnTo>
                    <a:pt x="647192" y="38100"/>
                  </a:lnTo>
                  <a:lnTo>
                    <a:pt x="642958" y="31750"/>
                  </a:lnTo>
                  <a:close/>
                </a:path>
                <a:path w="698500" h="76200" extrusionOk="0">
                  <a:moveTo>
                    <a:pt x="685292" y="31750"/>
                  </a:moveTo>
                  <a:lnTo>
                    <a:pt x="647192" y="31750"/>
                  </a:lnTo>
                  <a:lnTo>
                    <a:pt x="647192" y="44450"/>
                  </a:lnTo>
                  <a:lnTo>
                    <a:pt x="685292" y="44450"/>
                  </a:lnTo>
                  <a:lnTo>
                    <a:pt x="697992" y="38100"/>
                  </a:lnTo>
                  <a:lnTo>
                    <a:pt x="685292" y="31750"/>
                  </a:lnTo>
                  <a:close/>
                </a:path>
                <a:path w="698500" h="76200" extrusionOk="0">
                  <a:moveTo>
                    <a:pt x="621792" y="0"/>
                  </a:moveTo>
                  <a:lnTo>
                    <a:pt x="647192" y="38100"/>
                  </a:lnTo>
                  <a:lnTo>
                    <a:pt x="647192" y="31750"/>
                  </a:lnTo>
                  <a:lnTo>
                    <a:pt x="685292" y="31750"/>
                  </a:lnTo>
                  <a:lnTo>
                    <a:pt x="621792" y="0"/>
                  </a:lnTo>
                  <a:close/>
                </a:path>
              </a:pathLst>
            </a:custGeom>
            <a:solidFill>
              <a:srgbClr val="BE742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10043159" y="8351518"/>
              <a:ext cx="3225165" cy="1935480"/>
            </a:xfrm>
            <a:custGeom>
              <a:avLst/>
              <a:gdLst/>
              <a:ahLst/>
              <a:cxnLst/>
              <a:rect l="l" t="t" r="r" b="b"/>
              <a:pathLst>
                <a:path w="3225165" h="1935479" extrusionOk="0">
                  <a:moveTo>
                    <a:pt x="3224784" y="0"/>
                  </a:moveTo>
                  <a:lnTo>
                    <a:pt x="0" y="0"/>
                  </a:lnTo>
                  <a:lnTo>
                    <a:pt x="0" y="1935480"/>
                  </a:lnTo>
                  <a:lnTo>
                    <a:pt x="3224784" y="1935480"/>
                  </a:lnTo>
                  <a:lnTo>
                    <a:pt x="3224784" y="0"/>
                  </a:lnTo>
                  <a:close/>
                </a:path>
              </a:pathLst>
            </a:custGeom>
            <a:solidFill>
              <a:srgbClr val="BB79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10043159" y="8351518"/>
              <a:ext cx="3225165" cy="1935480"/>
            </a:xfrm>
            <a:custGeom>
              <a:avLst/>
              <a:gdLst/>
              <a:ahLst/>
              <a:cxnLst/>
              <a:rect l="l" t="t" r="r" b="b"/>
              <a:pathLst>
                <a:path w="3225165" h="1935479" extrusionOk="0">
                  <a:moveTo>
                    <a:pt x="0" y="1935480"/>
                  </a:moveTo>
                  <a:lnTo>
                    <a:pt x="3224784" y="1935480"/>
                  </a:lnTo>
                  <a:lnTo>
                    <a:pt x="3224784" y="0"/>
                  </a:lnTo>
                  <a:lnTo>
                    <a:pt x="0" y="0"/>
                  </a:lnTo>
                  <a:lnTo>
                    <a:pt x="0" y="1935480"/>
                  </a:lnTo>
                  <a:close/>
                </a:path>
              </a:pathLst>
            </a:custGeom>
            <a:noFill/>
            <a:ln w="12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6"/>
          <p:cNvSpPr txBox="1"/>
          <p:nvPr/>
        </p:nvSpPr>
        <p:spPr>
          <a:xfrm>
            <a:off x="10043159" y="8351518"/>
            <a:ext cx="3225165" cy="193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7975" rIns="0" bIns="0" anchor="t" anchorCtr="0">
            <a:spAutoFit/>
          </a:bodyPr>
          <a:lstStyle/>
          <a:p>
            <a:pPr marL="253365" marR="240029" lvl="0" indent="420369" algn="l" rtl="0">
              <a:lnSpc>
                <a:spcPct val="108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Ethics and Integrity Focus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1" name="Google Shape;341;p16"/>
          <p:cNvGrpSpPr/>
          <p:nvPr/>
        </p:nvGrpSpPr>
        <p:grpSpPr>
          <a:xfrm>
            <a:off x="14011656" y="8351519"/>
            <a:ext cx="3225165" cy="1935480"/>
            <a:chOff x="14011656" y="8351519"/>
            <a:chExt cx="3225165" cy="1935480"/>
          </a:xfrm>
        </p:grpSpPr>
        <p:sp>
          <p:nvSpPr>
            <p:cNvPr id="342" name="Google Shape;342;p16"/>
            <p:cNvSpPr/>
            <p:nvPr/>
          </p:nvSpPr>
          <p:spPr>
            <a:xfrm>
              <a:off x="14011656" y="8351519"/>
              <a:ext cx="3225165" cy="1935480"/>
            </a:xfrm>
            <a:custGeom>
              <a:avLst/>
              <a:gdLst/>
              <a:ahLst/>
              <a:cxnLst/>
              <a:rect l="l" t="t" r="r" b="b"/>
              <a:pathLst>
                <a:path w="3225165" h="1935479" extrusionOk="0">
                  <a:moveTo>
                    <a:pt x="3224784" y="0"/>
                  </a:moveTo>
                  <a:lnTo>
                    <a:pt x="0" y="0"/>
                  </a:lnTo>
                  <a:lnTo>
                    <a:pt x="0" y="1935480"/>
                  </a:lnTo>
                  <a:lnTo>
                    <a:pt x="3224784" y="1935480"/>
                  </a:lnTo>
                  <a:lnTo>
                    <a:pt x="3224784" y="0"/>
                  </a:lnTo>
                  <a:close/>
                </a:path>
              </a:pathLst>
            </a:custGeom>
            <a:solidFill>
              <a:srgbClr val="BE742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14011656" y="8351519"/>
              <a:ext cx="3225165" cy="1935480"/>
            </a:xfrm>
            <a:custGeom>
              <a:avLst/>
              <a:gdLst/>
              <a:ahLst/>
              <a:cxnLst/>
              <a:rect l="l" t="t" r="r" b="b"/>
              <a:pathLst>
                <a:path w="3225165" h="1935479" extrusionOk="0">
                  <a:moveTo>
                    <a:pt x="0" y="1935480"/>
                  </a:moveTo>
                  <a:lnTo>
                    <a:pt x="3224784" y="1935480"/>
                  </a:lnTo>
                  <a:lnTo>
                    <a:pt x="3224784" y="0"/>
                  </a:lnTo>
                  <a:lnTo>
                    <a:pt x="0" y="0"/>
                  </a:lnTo>
                  <a:lnTo>
                    <a:pt x="0" y="1935480"/>
                  </a:lnTo>
                  <a:close/>
                </a:path>
              </a:pathLst>
            </a:custGeom>
            <a:noFill/>
            <a:ln w="12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16"/>
          <p:cNvSpPr txBox="1"/>
          <p:nvPr/>
        </p:nvSpPr>
        <p:spPr>
          <a:xfrm>
            <a:off x="14011656" y="8351518"/>
            <a:ext cx="3225165" cy="193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4800" rIns="0" bIns="0" anchor="t" anchorCtr="0">
            <a:spAutoFit/>
          </a:bodyPr>
          <a:lstStyle/>
          <a:p>
            <a:pPr marL="820419" marR="805815" lvl="0" indent="64134" algn="l" rtl="0">
              <a:lnSpc>
                <a:spcPct val="109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Lifelong Learning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272759" cy="2304288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6"/>
          <p:cNvSpPr txBox="1">
            <a:spLocks noGrp="1"/>
          </p:cNvSpPr>
          <p:nvPr>
            <p:ph type="title"/>
          </p:nvPr>
        </p:nvSpPr>
        <p:spPr>
          <a:xfrm>
            <a:off x="78739" y="14986"/>
            <a:ext cx="13079730" cy="195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Certification Development </a:t>
            </a:r>
            <a:r>
              <a:rPr lang="en-US">
                <a:solidFill>
                  <a:srgbClr val="C7AA3E"/>
                </a:solidFill>
              </a:rPr>
              <a:t>Process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1" y="-4067"/>
            <a:ext cx="13466896" cy="1037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7"/>
          <p:cNvSpPr/>
          <p:nvPr/>
        </p:nvSpPr>
        <p:spPr>
          <a:xfrm>
            <a:off x="13967012" y="2223247"/>
            <a:ext cx="3872700" cy="3048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98A8A"/>
              </a:gs>
              <a:gs pos="50000">
                <a:srgbClr val="F0B8B8"/>
              </a:gs>
              <a:gs pos="100000">
                <a:srgbClr val="F6DDD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Draft Version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12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AI CERTs DECK</vt:lpstr>
      <vt:lpstr>Who we are?</vt:lpstr>
      <vt:lpstr>Problem! However, shortage of the skilled talent is one of the biggest barrier for AI Adoption.</vt:lpstr>
      <vt:lpstr>PowerPoint Presentation</vt:lpstr>
      <vt:lpstr>PowerPoint Presentation</vt:lpstr>
      <vt:lpstr> Course Bundle Includes</vt:lpstr>
      <vt:lpstr>How Do We Add Value?</vt:lpstr>
      <vt:lpstr>Certification Development Process</vt:lpstr>
      <vt:lpstr>PowerPoint Presentation</vt:lpstr>
      <vt:lpstr>What is AICERTs’ proposition to the opportunity?</vt:lpstr>
      <vt:lpstr>We Have An Amazing Team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2025-03-22T06:04:50Z</dcterms:modified>
</cp:coreProperties>
</file>